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9" r:id="rId15"/>
  </p:sldIdLst>
  <p:sldSz cx="9144000" cy="5143500" type="screen16x9"/>
  <p:notesSz cx="6858000" cy="9144000"/>
  <p:embeddedFontLst>
    <p:embeddedFont>
      <p:font typeface="Proxima Nova" panose="02000506030000020004" pitchFamily="2" charset="0"/>
      <p:regular r:id="rId17"/>
      <p:bold r:id="rId18"/>
      <p:italic r:id="rId19"/>
      <p:boldItalic r:id="rId20"/>
    </p:embeddedFont>
    <p:embeddedFont>
      <p:font typeface="Proxima Nova Semibold" panose="02000506030000020004"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5442"/>
  </p:normalViewPr>
  <p:slideViewPr>
    <p:cSldViewPr snapToGrid="0">
      <p:cViewPr varScale="1">
        <p:scale>
          <a:sx n="145" d="100"/>
          <a:sy n="145" d="100"/>
        </p:scale>
        <p:origin x="122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370caebd940_0_128:notes"/>
          <p:cNvSpPr>
            <a:spLocks noGrp="1" noRot="1" noChangeAspect="1"/>
          </p:cNvSpPr>
          <p:nvPr>
            <p:ph type="sldImg" idx="2"/>
          </p:nvPr>
        </p:nvSpPr>
        <p:spPr>
          <a:xfrm>
            <a:off x="914400" y="571500"/>
            <a:ext cx="2743200" cy="1543050"/>
          </a:xfrm>
          <a:custGeom>
            <a:avLst/>
            <a:gdLst/>
            <a:ahLst/>
            <a:cxnLst/>
            <a:rect l="l" t="t" r="r" b="b"/>
            <a:pathLst>
              <a:path w="120000" h="120000" extrusionOk="0">
                <a:moveTo>
                  <a:pt x="0" y="0"/>
                </a:moveTo>
                <a:lnTo>
                  <a:pt x="120000" y="0"/>
                </a:lnTo>
                <a:lnTo>
                  <a:pt x="120000" y="120000"/>
                </a:lnTo>
                <a:lnTo>
                  <a:pt x="0" y="120000"/>
                </a:lnTo>
                <a:close/>
              </a:path>
            </a:pathLst>
          </a:custGeom>
          <a:noFill/>
          <a:ln w="7750" cap="flat" cmpd="sng">
            <a:solidFill>
              <a:srgbClr val="000000"/>
            </a:solidFill>
            <a:prstDash val="solid"/>
            <a:round/>
            <a:headEnd type="none" w="sm" len="sm"/>
            <a:tailEnd type="none" w="sm" len="sm"/>
          </a:ln>
        </p:spPr>
      </p:sp>
      <p:sp>
        <p:nvSpPr>
          <p:cNvPr id="55" name="Google Shape;55;g370caebd940_0_128:notes"/>
          <p:cNvSpPr txBox="1">
            <a:spLocks noGrp="1"/>
          </p:cNvSpPr>
          <p:nvPr>
            <p:ph type="body" idx="1"/>
          </p:nvPr>
        </p:nvSpPr>
        <p:spPr>
          <a:xfrm>
            <a:off x="457200" y="2200275"/>
            <a:ext cx="3657600" cy="1800300"/>
          </a:xfrm>
          <a:prstGeom prst="rect">
            <a:avLst/>
          </a:prstGeom>
          <a:noFill/>
          <a:ln>
            <a:noFill/>
          </a:ln>
        </p:spPr>
        <p:txBody>
          <a:bodyPr spcFirstLastPara="1" wrap="square" lIns="55875" tIns="27925" rIns="55875" bIns="27925" anchor="t" anchorCtr="0">
            <a:noAutofit/>
          </a:bodyPr>
          <a:lstStyle/>
          <a:p>
            <a:pPr marL="0" lvl="0" indent="0" algn="l" rtl="0">
              <a:spcBef>
                <a:spcPts val="0"/>
              </a:spcBef>
              <a:spcAft>
                <a:spcPts val="0"/>
              </a:spcAft>
              <a:buClr>
                <a:schemeClr val="dk1"/>
              </a:buClr>
              <a:buFont typeface="Arial"/>
              <a:buNone/>
            </a:pPr>
            <a:r>
              <a:rPr lang="en">
                <a:solidFill>
                  <a:schemeClr val="dk1"/>
                </a:solidFill>
              </a:rPr>
              <a:t>Today I want to show you the Ignition Launchpad OEE Project: an easy-to-use, plug-and-play application that provides instant access to all your realtime and historical data through a user-friendly, factory-ready, and fully responsive interface.</a:t>
            </a: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None/>
            </a:pPr>
            <a:endParaRPr/>
          </a:p>
        </p:txBody>
      </p:sp>
      <p:sp>
        <p:nvSpPr>
          <p:cNvPr id="56" name="Google Shape;56;g370caebd940_0_128:notes"/>
          <p:cNvSpPr txBox="1">
            <a:spLocks noGrp="1"/>
          </p:cNvSpPr>
          <p:nvPr>
            <p:ph type="sldNum" idx="12"/>
          </p:nvPr>
        </p:nvSpPr>
        <p:spPr>
          <a:xfrm>
            <a:off x="2589742" y="4342607"/>
            <a:ext cx="1981200" cy="229500"/>
          </a:xfrm>
          <a:prstGeom prst="rect">
            <a:avLst/>
          </a:prstGeom>
          <a:noFill/>
          <a:ln>
            <a:noFill/>
          </a:ln>
        </p:spPr>
        <p:txBody>
          <a:bodyPr spcFirstLastPara="1" wrap="square" lIns="55875" tIns="27925" rIns="55875" bIns="27925" anchor="b" anchorCtr="0">
            <a:noAutofit/>
          </a:bodyPr>
          <a:lstStyle/>
          <a:p>
            <a:pPr marL="0" lvl="0" indent="0" algn="r" rtl="0">
              <a:spcBef>
                <a:spcPts val="0"/>
              </a:spcBef>
              <a:spcAft>
                <a:spcPts val="0"/>
              </a:spcAft>
              <a:buNone/>
            </a:pPr>
            <a:fld id="{00000000-1234-1234-1234-123412341234}" type="slidenum">
              <a:rPr lang="en" sz="900"/>
              <a:t>1</a:t>
            </a:fld>
            <a:endParaRPr sz="9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70d040f333_1_59:notes"/>
          <p:cNvSpPr>
            <a:spLocks noGrp="1" noRot="1" noChangeAspect="1"/>
          </p:cNvSpPr>
          <p:nvPr>
            <p:ph type="sldImg" idx="2"/>
          </p:nvPr>
        </p:nvSpPr>
        <p:spPr>
          <a:xfrm>
            <a:off x="914400" y="571500"/>
            <a:ext cx="2743200" cy="1543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g370d040f333_1_59:notes"/>
          <p:cNvSpPr txBox="1">
            <a:spLocks noGrp="1"/>
          </p:cNvSpPr>
          <p:nvPr>
            <p:ph type="body" idx="1"/>
          </p:nvPr>
        </p:nvSpPr>
        <p:spPr>
          <a:xfrm>
            <a:off x="457200" y="2200275"/>
            <a:ext cx="3657600" cy="1800225"/>
          </a:xfrm>
          <a:prstGeom prst="rect">
            <a:avLst/>
          </a:prstGeom>
          <a:noFill/>
          <a:ln>
            <a:noFill/>
          </a:ln>
        </p:spPr>
        <p:txBody>
          <a:bodyPr spcFirstLastPara="1" wrap="square" lIns="55875" tIns="27925" rIns="55875" bIns="27925" anchor="t" anchorCtr="0">
            <a:noAutofit/>
          </a:bodyPr>
          <a:lstStyle/>
          <a:p>
            <a:pPr marL="0" lvl="0" indent="0" algn="l" rtl="0">
              <a:lnSpc>
                <a:spcPct val="115000"/>
              </a:lnSpc>
              <a:spcBef>
                <a:spcPts val="0"/>
              </a:spcBef>
              <a:spcAft>
                <a:spcPts val="0"/>
              </a:spcAft>
              <a:buSzPts val="1100"/>
              <a:buNone/>
            </a:pPr>
            <a:r>
              <a:rPr lang="en">
                <a:solidFill>
                  <a:srgbClr val="39464B"/>
                </a:solidFill>
              </a:rPr>
              <a:t>The Production Summary screen offers an even closer look into your lines’ historical data. </a:t>
            </a:r>
            <a:endParaRPr>
              <a:solidFill>
                <a:srgbClr val="39464B"/>
              </a:solidFill>
            </a:endParaRPr>
          </a:p>
          <a:p>
            <a:pPr marL="0" lvl="0" indent="0" algn="l" rtl="0">
              <a:lnSpc>
                <a:spcPct val="115000"/>
              </a:lnSpc>
              <a:spcBef>
                <a:spcPts val="1500"/>
              </a:spcBef>
              <a:spcAft>
                <a:spcPts val="0"/>
              </a:spcAft>
              <a:buSzPts val="1100"/>
              <a:buNone/>
            </a:pPr>
            <a:r>
              <a:rPr lang="en">
                <a:solidFill>
                  <a:srgbClr val="39464B"/>
                </a:solidFill>
              </a:rPr>
              <a:t>You can toggle between the Line Summary mode to show a summary across all lines for the selected time period.</a:t>
            </a:r>
            <a:endParaRPr>
              <a:solidFill>
                <a:srgbClr val="39464B"/>
              </a:solidFill>
            </a:endParaRPr>
          </a:p>
          <a:p>
            <a:pPr marL="0" lvl="0" indent="0" algn="l" rtl="0">
              <a:lnSpc>
                <a:spcPct val="115000"/>
              </a:lnSpc>
              <a:spcBef>
                <a:spcPts val="1500"/>
              </a:spcBef>
              <a:spcAft>
                <a:spcPts val="0"/>
              </a:spcAft>
              <a:buSzPts val="1100"/>
              <a:buNone/>
            </a:pPr>
            <a:r>
              <a:rPr lang="en">
                <a:solidFill>
                  <a:srgbClr val="39464B"/>
                </a:solidFill>
              </a:rPr>
              <a:t> Or use the Line mode view to show any number of lines over the selected period, displaying additional data for different intervals like day, shift, or hour.</a:t>
            </a:r>
            <a:endParaRPr>
              <a:solidFill>
                <a:srgbClr val="39464B"/>
              </a:solidFill>
            </a:endParaRPr>
          </a:p>
          <a:p>
            <a:pPr marL="0" lvl="0" indent="0" algn="l" rtl="0">
              <a:lnSpc>
                <a:spcPct val="115000"/>
              </a:lnSpc>
              <a:spcBef>
                <a:spcPts val="1500"/>
              </a:spcBef>
              <a:spcAft>
                <a:spcPts val="0"/>
              </a:spcAft>
              <a:buClr>
                <a:schemeClr val="dk1"/>
              </a:buClr>
              <a:buSzPts val="1100"/>
              <a:buFont typeface="Arial"/>
              <a:buNone/>
            </a:pPr>
            <a:r>
              <a:rPr lang="en">
                <a:solidFill>
                  <a:srgbClr val="39464B"/>
                </a:solidFill>
              </a:rPr>
              <a:t>This gives you an in-depth understanding into which lines are producing well, or those that aren’t meeting expectations — giving you real data to make continuous improvements.</a:t>
            </a:r>
            <a:endParaRPr>
              <a:solidFill>
                <a:srgbClr val="39464B"/>
              </a:solidFill>
            </a:endParaRPr>
          </a:p>
          <a:p>
            <a:pPr marL="0" lvl="0" indent="0" algn="l" rtl="0">
              <a:lnSpc>
                <a:spcPct val="115000"/>
              </a:lnSpc>
              <a:spcBef>
                <a:spcPts val="150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
        <p:nvSpPr>
          <p:cNvPr id="231" name="Google Shape;231;g370d040f333_1_59:notes"/>
          <p:cNvSpPr txBox="1">
            <a:spLocks noGrp="1"/>
          </p:cNvSpPr>
          <p:nvPr>
            <p:ph type="sldNum" idx="12"/>
          </p:nvPr>
        </p:nvSpPr>
        <p:spPr>
          <a:xfrm>
            <a:off x="2589742" y="4342607"/>
            <a:ext cx="1981200" cy="229393"/>
          </a:xfrm>
          <a:prstGeom prst="rect">
            <a:avLst/>
          </a:prstGeom>
          <a:noFill/>
          <a:ln>
            <a:noFill/>
          </a:ln>
        </p:spPr>
        <p:txBody>
          <a:bodyPr spcFirstLastPara="1" wrap="square" lIns="55875" tIns="27925" rIns="55875" bIns="27925" anchor="b" anchorCtr="0">
            <a:noAutofit/>
          </a:bodyPr>
          <a:lstStyle/>
          <a:p>
            <a:pPr marL="0" lvl="0" indent="0" algn="r" rtl="0">
              <a:spcBef>
                <a:spcPts val="0"/>
              </a:spcBef>
              <a:spcAft>
                <a:spcPts val="0"/>
              </a:spcAft>
              <a:buNone/>
            </a:pPr>
            <a:fld id="{00000000-1234-1234-1234-123412341234}" type="slidenum">
              <a:rPr lang="en" sz="900"/>
              <a:t>10</a:t>
            </a:fld>
            <a:endParaRPr sz="9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70d040f333_1_67:notes"/>
          <p:cNvSpPr>
            <a:spLocks noGrp="1" noRot="1" noChangeAspect="1"/>
          </p:cNvSpPr>
          <p:nvPr>
            <p:ph type="sldImg" idx="2"/>
          </p:nvPr>
        </p:nvSpPr>
        <p:spPr>
          <a:xfrm>
            <a:off x="914400" y="571500"/>
            <a:ext cx="2743200" cy="1543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g370d040f333_1_67:notes"/>
          <p:cNvSpPr txBox="1">
            <a:spLocks noGrp="1"/>
          </p:cNvSpPr>
          <p:nvPr>
            <p:ph type="body" idx="1"/>
          </p:nvPr>
        </p:nvSpPr>
        <p:spPr>
          <a:xfrm>
            <a:off x="457200" y="2200275"/>
            <a:ext cx="3657600" cy="1800225"/>
          </a:xfrm>
          <a:prstGeom prst="rect">
            <a:avLst/>
          </a:prstGeom>
          <a:noFill/>
          <a:ln>
            <a:noFill/>
          </a:ln>
        </p:spPr>
        <p:txBody>
          <a:bodyPr spcFirstLastPara="1" wrap="square" lIns="55875" tIns="27925" rIns="55875" bIns="27925" anchor="t" anchorCtr="0">
            <a:noAutofit/>
          </a:bodyPr>
          <a:lstStyle/>
          <a:p>
            <a:pPr marL="0" lvl="0" indent="0" algn="l" rtl="0">
              <a:spcBef>
                <a:spcPts val="0"/>
              </a:spcBef>
              <a:spcAft>
                <a:spcPts val="0"/>
              </a:spcAft>
              <a:buNone/>
            </a:pPr>
            <a:r>
              <a:rPr lang="en"/>
              <a:t>All of this is easily configurable in the Settings screen, where line by line you can set up shifts and target production rates.</a:t>
            </a:r>
            <a:endParaRPr/>
          </a:p>
        </p:txBody>
      </p:sp>
      <p:sp>
        <p:nvSpPr>
          <p:cNvPr id="240" name="Google Shape;240;g370d040f333_1_67:notes"/>
          <p:cNvSpPr txBox="1">
            <a:spLocks noGrp="1"/>
          </p:cNvSpPr>
          <p:nvPr>
            <p:ph type="sldNum" idx="12"/>
          </p:nvPr>
        </p:nvSpPr>
        <p:spPr>
          <a:xfrm>
            <a:off x="2589742" y="4342607"/>
            <a:ext cx="1981200" cy="229393"/>
          </a:xfrm>
          <a:prstGeom prst="rect">
            <a:avLst/>
          </a:prstGeom>
          <a:noFill/>
          <a:ln>
            <a:noFill/>
          </a:ln>
        </p:spPr>
        <p:txBody>
          <a:bodyPr spcFirstLastPara="1" wrap="square" lIns="55875" tIns="27925" rIns="55875" bIns="27925" anchor="b" anchorCtr="0">
            <a:noAutofit/>
          </a:bodyPr>
          <a:lstStyle/>
          <a:p>
            <a:pPr marL="0" lvl="0" indent="0" algn="r" rtl="0">
              <a:spcBef>
                <a:spcPts val="0"/>
              </a:spcBef>
              <a:spcAft>
                <a:spcPts val="0"/>
              </a:spcAft>
              <a:buNone/>
            </a:pPr>
            <a:fld id="{00000000-1234-1234-1234-123412341234}" type="slidenum">
              <a:rPr lang="en" sz="900"/>
              <a:t>11</a:t>
            </a:fld>
            <a:endParaRPr sz="9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70caebd940_0_202:notes"/>
          <p:cNvSpPr>
            <a:spLocks noGrp="1" noRot="1" noChangeAspect="1"/>
          </p:cNvSpPr>
          <p:nvPr>
            <p:ph type="sldImg" idx="2"/>
          </p:nvPr>
        </p:nvSpPr>
        <p:spPr>
          <a:xfrm>
            <a:off x="914400" y="571500"/>
            <a:ext cx="2743200" cy="1543050"/>
          </a:xfrm>
          <a:custGeom>
            <a:avLst/>
            <a:gdLst/>
            <a:ahLst/>
            <a:cxnLst/>
            <a:rect l="l" t="t" r="r" b="b"/>
            <a:pathLst>
              <a:path w="120000" h="120000" extrusionOk="0">
                <a:moveTo>
                  <a:pt x="0" y="0"/>
                </a:moveTo>
                <a:lnTo>
                  <a:pt x="120000" y="0"/>
                </a:lnTo>
                <a:lnTo>
                  <a:pt x="120000" y="120000"/>
                </a:lnTo>
                <a:lnTo>
                  <a:pt x="0" y="120000"/>
                </a:lnTo>
                <a:close/>
              </a:path>
            </a:pathLst>
          </a:custGeom>
          <a:noFill/>
          <a:ln w="7750" cap="flat" cmpd="sng">
            <a:solidFill>
              <a:srgbClr val="000000"/>
            </a:solidFill>
            <a:prstDash val="solid"/>
            <a:round/>
            <a:headEnd type="none" w="sm" len="sm"/>
            <a:tailEnd type="none" w="sm" len="sm"/>
          </a:ln>
        </p:spPr>
      </p:sp>
      <p:sp>
        <p:nvSpPr>
          <p:cNvPr id="248" name="Google Shape;248;g370caebd940_0_202:notes"/>
          <p:cNvSpPr txBox="1">
            <a:spLocks noGrp="1"/>
          </p:cNvSpPr>
          <p:nvPr>
            <p:ph type="body" idx="1"/>
          </p:nvPr>
        </p:nvSpPr>
        <p:spPr>
          <a:xfrm>
            <a:off x="457200" y="2200275"/>
            <a:ext cx="3657600" cy="1800300"/>
          </a:xfrm>
          <a:prstGeom prst="rect">
            <a:avLst/>
          </a:prstGeom>
          <a:noFill/>
          <a:ln>
            <a:noFill/>
          </a:ln>
        </p:spPr>
        <p:txBody>
          <a:bodyPr spcFirstLastPara="1" wrap="square" lIns="55875" tIns="27925" rIns="55875" bIns="279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With a multitude of ready-to-use features, the Ignition OEE Project can immediately transform your processes.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This application is built to integrate directly with the plant-floor, allowing you to see your real-time data down to the millisecond.</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It's easily adaptable to any industry and doesn't require a full-scale overhaul of your current SCADA software. Ignition can easily be layered on top of your current system, providing immediate advantages without disrupting ongoing operations.</a:t>
            </a:r>
            <a:endParaRPr>
              <a:solidFill>
                <a:schemeClr val="dk1"/>
              </a:solidFill>
            </a:endParaRPr>
          </a:p>
          <a:p>
            <a:pPr marL="0" lvl="0" indent="0" algn="l" rtl="0">
              <a:spcBef>
                <a:spcPts val="0"/>
              </a:spcBef>
              <a:spcAft>
                <a:spcPts val="0"/>
              </a:spcAft>
              <a:buNone/>
            </a:pPr>
            <a:endParaRPr>
              <a:solidFill>
                <a:schemeClr val="dk1"/>
              </a:solidFill>
            </a:endParaRPr>
          </a:p>
        </p:txBody>
      </p:sp>
      <p:sp>
        <p:nvSpPr>
          <p:cNvPr id="249" name="Google Shape;249;g370caebd940_0_202:notes"/>
          <p:cNvSpPr txBox="1">
            <a:spLocks noGrp="1"/>
          </p:cNvSpPr>
          <p:nvPr>
            <p:ph type="sldNum" idx="12"/>
          </p:nvPr>
        </p:nvSpPr>
        <p:spPr>
          <a:xfrm>
            <a:off x="2589742" y="4342607"/>
            <a:ext cx="1981200" cy="229500"/>
          </a:xfrm>
          <a:prstGeom prst="rect">
            <a:avLst/>
          </a:prstGeom>
          <a:noFill/>
          <a:ln>
            <a:noFill/>
          </a:ln>
        </p:spPr>
        <p:txBody>
          <a:bodyPr spcFirstLastPara="1" wrap="square" lIns="55875" tIns="27925" rIns="55875" bIns="27925" anchor="b" anchorCtr="0">
            <a:noAutofit/>
          </a:bodyPr>
          <a:lstStyle/>
          <a:p>
            <a:pPr marL="0" lvl="0" indent="0" algn="r" rtl="0">
              <a:spcBef>
                <a:spcPts val="0"/>
              </a:spcBef>
              <a:spcAft>
                <a:spcPts val="0"/>
              </a:spcAft>
              <a:buNone/>
            </a:pPr>
            <a:fld id="{00000000-1234-1234-1234-123412341234}" type="slidenum">
              <a:rPr lang="en" sz="900"/>
              <a:t>12</a:t>
            </a:fld>
            <a:endParaRPr sz="9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70caebd940_0_214:notes"/>
          <p:cNvSpPr>
            <a:spLocks noGrp="1" noRot="1" noChangeAspect="1"/>
          </p:cNvSpPr>
          <p:nvPr>
            <p:ph type="sldImg" idx="2"/>
          </p:nvPr>
        </p:nvSpPr>
        <p:spPr>
          <a:xfrm>
            <a:off x="914400" y="571500"/>
            <a:ext cx="2743200" cy="1543050"/>
          </a:xfrm>
          <a:custGeom>
            <a:avLst/>
            <a:gdLst/>
            <a:ahLst/>
            <a:cxnLst/>
            <a:rect l="l" t="t" r="r" b="b"/>
            <a:pathLst>
              <a:path w="120000" h="120000" extrusionOk="0">
                <a:moveTo>
                  <a:pt x="0" y="0"/>
                </a:moveTo>
                <a:lnTo>
                  <a:pt x="120000" y="0"/>
                </a:lnTo>
                <a:lnTo>
                  <a:pt x="120000" y="120000"/>
                </a:lnTo>
                <a:lnTo>
                  <a:pt x="0" y="120000"/>
                </a:lnTo>
                <a:close/>
              </a:path>
            </a:pathLst>
          </a:custGeom>
          <a:noFill/>
          <a:ln w="7750" cap="flat" cmpd="sng">
            <a:solidFill>
              <a:srgbClr val="000000"/>
            </a:solidFill>
            <a:prstDash val="solid"/>
            <a:round/>
            <a:headEnd type="none" w="sm" len="sm"/>
            <a:tailEnd type="none" w="sm" len="sm"/>
          </a:ln>
        </p:spPr>
      </p:sp>
      <p:sp>
        <p:nvSpPr>
          <p:cNvPr id="277" name="Google Shape;277;g370caebd940_0_214:notes"/>
          <p:cNvSpPr txBox="1">
            <a:spLocks noGrp="1"/>
          </p:cNvSpPr>
          <p:nvPr>
            <p:ph type="body" idx="1"/>
          </p:nvPr>
        </p:nvSpPr>
        <p:spPr>
          <a:xfrm>
            <a:off x="457200" y="2200275"/>
            <a:ext cx="3657600" cy="1800300"/>
          </a:xfrm>
          <a:prstGeom prst="rect">
            <a:avLst/>
          </a:prstGeom>
          <a:noFill/>
          <a:ln>
            <a:noFill/>
          </a:ln>
        </p:spPr>
        <p:txBody>
          <a:bodyPr spcFirstLastPara="1" wrap="square" lIns="55875" tIns="27925" rIns="55875" bIns="27925" anchor="t" anchorCtr="0">
            <a:noAutofit/>
          </a:bodyPr>
          <a:lstStyle/>
          <a:p>
            <a:pPr marL="0" lvl="0" indent="0" algn="l" rtl="0">
              <a:spcBef>
                <a:spcPts val="0"/>
              </a:spcBef>
              <a:spcAft>
                <a:spcPts val="0"/>
              </a:spcAft>
              <a:buClr>
                <a:schemeClr val="dk1"/>
              </a:buClr>
              <a:buFont typeface="Arial"/>
              <a:buNone/>
            </a:pPr>
            <a:r>
              <a:rPr lang="en">
                <a:solidFill>
                  <a:schemeClr val="dk1"/>
                </a:solidFill>
              </a:rPr>
              <a:t>[Demo]</a:t>
            </a:r>
            <a:endParaRPr>
              <a:solidFill>
                <a:schemeClr val="dk1"/>
              </a:solidFill>
            </a:endParaRPr>
          </a:p>
          <a:p>
            <a:pPr marL="0" lvl="0" indent="0" algn="l" rtl="0">
              <a:spcBef>
                <a:spcPts val="0"/>
              </a:spcBef>
              <a:spcAft>
                <a:spcPts val="0"/>
              </a:spcAft>
              <a:buNone/>
            </a:pPr>
            <a:endParaRPr/>
          </a:p>
        </p:txBody>
      </p:sp>
      <p:sp>
        <p:nvSpPr>
          <p:cNvPr id="278" name="Google Shape;278;g370caebd940_0_214:notes"/>
          <p:cNvSpPr txBox="1">
            <a:spLocks noGrp="1"/>
          </p:cNvSpPr>
          <p:nvPr>
            <p:ph type="sldNum" idx="12"/>
          </p:nvPr>
        </p:nvSpPr>
        <p:spPr>
          <a:xfrm>
            <a:off x="2589742" y="4342607"/>
            <a:ext cx="1981200" cy="229500"/>
          </a:xfrm>
          <a:prstGeom prst="rect">
            <a:avLst/>
          </a:prstGeom>
          <a:noFill/>
          <a:ln>
            <a:noFill/>
          </a:ln>
        </p:spPr>
        <p:txBody>
          <a:bodyPr spcFirstLastPara="1" wrap="square" lIns="55875" tIns="27925" rIns="55875" bIns="27925" anchor="b" anchorCtr="0">
            <a:noAutofit/>
          </a:bodyPr>
          <a:lstStyle/>
          <a:p>
            <a:pPr marL="0" lvl="0" indent="0" algn="r" rtl="0">
              <a:spcBef>
                <a:spcPts val="0"/>
              </a:spcBef>
              <a:spcAft>
                <a:spcPts val="0"/>
              </a:spcAft>
              <a:buNone/>
            </a:pPr>
            <a:fld id="{00000000-1234-1234-1234-123412341234}" type="slidenum">
              <a:rPr lang="en" sz="900"/>
              <a:t>13</a:t>
            </a:fld>
            <a:endParaRPr sz="9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70caebd940_0_116:notes"/>
          <p:cNvSpPr>
            <a:spLocks noGrp="1" noRot="1" noChangeAspect="1"/>
          </p:cNvSpPr>
          <p:nvPr>
            <p:ph type="sldImg" idx="2"/>
          </p:nvPr>
        </p:nvSpPr>
        <p:spPr>
          <a:xfrm>
            <a:off x="914400" y="571500"/>
            <a:ext cx="2743200" cy="1543050"/>
          </a:xfrm>
          <a:custGeom>
            <a:avLst/>
            <a:gdLst/>
            <a:ahLst/>
            <a:cxnLst/>
            <a:rect l="l" t="t" r="r" b="b"/>
            <a:pathLst>
              <a:path w="120000" h="120000" extrusionOk="0">
                <a:moveTo>
                  <a:pt x="0" y="0"/>
                </a:moveTo>
                <a:lnTo>
                  <a:pt x="120000" y="0"/>
                </a:lnTo>
                <a:lnTo>
                  <a:pt x="120000" y="120000"/>
                </a:lnTo>
                <a:lnTo>
                  <a:pt x="0" y="120000"/>
                </a:lnTo>
                <a:close/>
              </a:path>
            </a:pathLst>
          </a:custGeom>
          <a:noFill/>
          <a:ln w="7750" cap="flat" cmpd="sng">
            <a:solidFill>
              <a:srgbClr val="000000"/>
            </a:solidFill>
            <a:prstDash val="solid"/>
            <a:round/>
            <a:headEnd type="none" w="sm" len="sm"/>
            <a:tailEnd type="none" w="sm" len="sm"/>
          </a:ln>
        </p:spPr>
      </p:sp>
      <p:sp>
        <p:nvSpPr>
          <p:cNvPr id="74" name="Google Shape;74;g370caebd940_0_116:notes"/>
          <p:cNvSpPr txBox="1">
            <a:spLocks noGrp="1"/>
          </p:cNvSpPr>
          <p:nvPr>
            <p:ph type="body" idx="1"/>
          </p:nvPr>
        </p:nvSpPr>
        <p:spPr>
          <a:xfrm>
            <a:off x="457200" y="2200275"/>
            <a:ext cx="3657600" cy="1800300"/>
          </a:xfrm>
          <a:prstGeom prst="rect">
            <a:avLst/>
          </a:prstGeom>
          <a:noFill/>
          <a:ln>
            <a:noFill/>
          </a:ln>
        </p:spPr>
        <p:txBody>
          <a:bodyPr spcFirstLastPara="1" wrap="square" lIns="55875" tIns="27925" rIns="55875" bIns="27925" anchor="t" anchorCtr="0">
            <a:noAutofit/>
          </a:bodyPr>
          <a:lstStyle/>
          <a:p>
            <a:pPr marL="0" lvl="0" indent="0" algn="l" rtl="0">
              <a:spcBef>
                <a:spcPts val="0"/>
              </a:spcBef>
              <a:spcAft>
                <a:spcPts val="0"/>
              </a:spcAft>
              <a:buClr>
                <a:schemeClr val="dk1"/>
              </a:buClr>
              <a:buFont typeface="Arial"/>
              <a:buNone/>
            </a:pPr>
            <a:r>
              <a:rPr lang="en">
                <a:solidFill>
                  <a:schemeClr val="dk1"/>
                </a:solidFill>
              </a:rPr>
              <a:t>This project offers detailed visibility into target rates, shifts, top production counts, and more.</a:t>
            </a:r>
            <a:br>
              <a:rPr lang="en">
                <a:solidFill>
                  <a:schemeClr val="dk1"/>
                </a:solidFill>
              </a:rPr>
            </a:br>
            <a:endParaRPr>
              <a:solidFill>
                <a:schemeClr val="dk1"/>
              </a:solidFill>
            </a:endParaRPr>
          </a:p>
          <a:p>
            <a:pPr marL="0" lvl="0" indent="0" algn="l" rtl="0">
              <a:spcBef>
                <a:spcPts val="0"/>
              </a:spcBef>
              <a:spcAft>
                <a:spcPts val="0"/>
              </a:spcAft>
              <a:buClr>
                <a:schemeClr val="dk1"/>
              </a:buClr>
              <a:buFont typeface="Arial"/>
              <a:buNone/>
            </a:pPr>
            <a:r>
              <a:rPr lang="en">
                <a:solidFill>
                  <a:schemeClr val="dk1"/>
                </a:solidFill>
              </a:rPr>
              <a:t>It's pre-built and ready to be easily integrated with your line or machine data to start streamlining and improving your processes. </a:t>
            </a: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It can easily be configured to monitor many production lines, whether you want insights on 7 lines or 77 lines.</a:t>
            </a: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Font typeface="Arial"/>
              <a:buNone/>
            </a:pPr>
            <a:r>
              <a:rPr lang="en">
                <a:solidFill>
                  <a:schemeClr val="dk1"/>
                </a:solidFill>
              </a:rPr>
              <a:t>But before we get deeper into this dashboard, let's talk a little about the software it's built with.</a:t>
            </a: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None/>
            </a:pPr>
            <a:endParaRPr>
              <a:solidFill>
                <a:schemeClr val="dk1"/>
              </a:solidFill>
            </a:endParaRPr>
          </a:p>
        </p:txBody>
      </p:sp>
      <p:sp>
        <p:nvSpPr>
          <p:cNvPr id="75" name="Google Shape;75;g370caebd940_0_116:notes"/>
          <p:cNvSpPr txBox="1">
            <a:spLocks noGrp="1"/>
          </p:cNvSpPr>
          <p:nvPr>
            <p:ph type="sldNum" idx="12"/>
          </p:nvPr>
        </p:nvSpPr>
        <p:spPr>
          <a:xfrm>
            <a:off x="2589742" y="4342607"/>
            <a:ext cx="1981200" cy="229500"/>
          </a:xfrm>
          <a:prstGeom prst="rect">
            <a:avLst/>
          </a:prstGeom>
          <a:noFill/>
          <a:ln>
            <a:noFill/>
          </a:ln>
        </p:spPr>
        <p:txBody>
          <a:bodyPr spcFirstLastPara="1" wrap="square" lIns="55875" tIns="27925" rIns="55875" bIns="27925" anchor="b" anchorCtr="0">
            <a:noAutofit/>
          </a:bodyPr>
          <a:lstStyle/>
          <a:p>
            <a:pPr marL="0" lvl="0" indent="0" algn="r" rtl="0">
              <a:spcBef>
                <a:spcPts val="0"/>
              </a:spcBef>
              <a:spcAft>
                <a:spcPts val="0"/>
              </a:spcAft>
              <a:buNone/>
            </a:pPr>
            <a:fld id="{00000000-1234-1234-1234-123412341234}" type="slidenum">
              <a:rPr lang="en" sz="900"/>
              <a:t>2</a:t>
            </a:fld>
            <a:endParaRPr sz="9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70caebd940_0_0:notes"/>
          <p:cNvSpPr>
            <a:spLocks noGrp="1" noRot="1" noChangeAspect="1"/>
          </p:cNvSpPr>
          <p:nvPr>
            <p:ph type="sldImg" idx="2"/>
          </p:nvPr>
        </p:nvSpPr>
        <p:spPr>
          <a:xfrm>
            <a:off x="914400" y="571500"/>
            <a:ext cx="2743200" cy="1543050"/>
          </a:xfrm>
          <a:custGeom>
            <a:avLst/>
            <a:gdLst/>
            <a:ahLst/>
            <a:cxnLst/>
            <a:rect l="l" t="t" r="r" b="b"/>
            <a:pathLst>
              <a:path w="120000" h="120000" extrusionOk="0">
                <a:moveTo>
                  <a:pt x="0" y="0"/>
                </a:moveTo>
                <a:lnTo>
                  <a:pt x="120000" y="0"/>
                </a:lnTo>
                <a:lnTo>
                  <a:pt x="120000" y="120000"/>
                </a:lnTo>
                <a:lnTo>
                  <a:pt x="0" y="120000"/>
                </a:lnTo>
                <a:close/>
              </a:path>
            </a:pathLst>
          </a:custGeom>
          <a:noFill/>
          <a:ln w="7750" cap="flat" cmpd="sng">
            <a:solidFill>
              <a:srgbClr val="000000"/>
            </a:solidFill>
            <a:prstDash val="solid"/>
            <a:round/>
            <a:headEnd type="none" w="sm" len="sm"/>
            <a:tailEnd type="none" w="sm" len="sm"/>
          </a:ln>
        </p:spPr>
      </p:sp>
      <p:sp>
        <p:nvSpPr>
          <p:cNvPr id="84" name="Google Shape;84;g370caebd940_0_0:notes"/>
          <p:cNvSpPr txBox="1">
            <a:spLocks noGrp="1"/>
          </p:cNvSpPr>
          <p:nvPr>
            <p:ph type="body" idx="1"/>
          </p:nvPr>
        </p:nvSpPr>
        <p:spPr>
          <a:xfrm>
            <a:off x="457200" y="2200275"/>
            <a:ext cx="3657600" cy="1800300"/>
          </a:xfrm>
          <a:prstGeom prst="rect">
            <a:avLst/>
          </a:prstGeom>
          <a:noFill/>
          <a:ln>
            <a:noFill/>
          </a:ln>
        </p:spPr>
        <p:txBody>
          <a:bodyPr spcFirstLastPara="1" wrap="square" lIns="55875" tIns="27925" rIns="55875" bIns="27925" anchor="t" anchorCtr="0">
            <a:noAutofit/>
          </a:bodyPr>
          <a:lstStyle/>
          <a:p>
            <a:pPr marL="0" lvl="0" indent="0" algn="l" rtl="0">
              <a:spcBef>
                <a:spcPts val="0"/>
              </a:spcBef>
              <a:spcAft>
                <a:spcPts val="0"/>
              </a:spcAft>
              <a:buNone/>
            </a:pPr>
            <a:r>
              <a:rPr lang="en">
                <a:solidFill>
                  <a:schemeClr val="dk1"/>
                </a:solidFill>
              </a:rPr>
              <a:t>Ignition is an industrial automation platform that enables you to collect all your data, design any kind of industrial application, and instantly web-deploy clients to anyone, anywhere — without limits. </a:t>
            </a:r>
            <a:br>
              <a:rPr lang="en">
                <a:solidFill>
                  <a:schemeClr val="dk1"/>
                </a:solidFill>
              </a:rPr>
            </a:br>
            <a:endParaRPr>
              <a:solidFill>
                <a:schemeClr val="dk1"/>
              </a:solidFill>
            </a:endParaRPr>
          </a:p>
          <a:p>
            <a:pPr marL="0" lvl="0" indent="0" algn="l" rtl="0">
              <a:spcBef>
                <a:spcPts val="0"/>
              </a:spcBef>
              <a:spcAft>
                <a:spcPts val="0"/>
              </a:spcAft>
              <a:buNone/>
            </a:pPr>
            <a:r>
              <a:rPr lang="en">
                <a:solidFill>
                  <a:schemeClr val="dk1"/>
                </a:solidFill>
              </a:rPr>
              <a:t>Developed by Inductive Automation, the platform is built upon several unique features for the automation software space:</a:t>
            </a:r>
            <a:br>
              <a:rPr lang="en">
                <a:solidFill>
                  <a:schemeClr val="dk1"/>
                </a:solidFill>
              </a:rPr>
            </a:br>
            <a:endParaRPr>
              <a:solidFill>
                <a:schemeClr val="dk1"/>
              </a:solidFill>
            </a:endParaRPr>
          </a:p>
          <a:p>
            <a:pPr marL="76200" lvl="0" indent="-107950" algn="l" rtl="0">
              <a:spcBef>
                <a:spcPts val="0"/>
              </a:spcBef>
              <a:spcAft>
                <a:spcPts val="0"/>
              </a:spcAft>
              <a:buClr>
                <a:schemeClr val="dk1"/>
              </a:buClr>
              <a:buSzPts val="1100"/>
              <a:buChar char="•"/>
            </a:pPr>
            <a:r>
              <a:rPr lang="en">
                <a:solidFill>
                  <a:schemeClr val="dk1"/>
                </a:solidFill>
              </a:rPr>
              <a:t>An unlimited licensing model that </a:t>
            </a:r>
            <a:r>
              <a:rPr lang="en" i="1">
                <a:solidFill>
                  <a:schemeClr val="dk1"/>
                </a:solidFill>
              </a:rPr>
              <a:t>really is</a:t>
            </a:r>
            <a:r>
              <a:rPr lang="en">
                <a:solidFill>
                  <a:schemeClr val="dk1"/>
                </a:solidFill>
              </a:rPr>
              <a:t> unlimited — we'll dive more into that shortly.</a:t>
            </a:r>
            <a:endParaRPr>
              <a:solidFill>
                <a:schemeClr val="dk1"/>
              </a:solidFill>
            </a:endParaRPr>
          </a:p>
          <a:p>
            <a:pPr marL="76200" lvl="0" indent="-107950" algn="l" rtl="0">
              <a:spcBef>
                <a:spcPts val="0"/>
              </a:spcBef>
              <a:spcAft>
                <a:spcPts val="0"/>
              </a:spcAft>
              <a:buClr>
                <a:schemeClr val="dk1"/>
              </a:buClr>
              <a:buSzPts val="1100"/>
              <a:buChar char="•"/>
            </a:pPr>
            <a:r>
              <a:rPr lang="en">
                <a:solidFill>
                  <a:schemeClr val="dk1"/>
                </a:solidFill>
              </a:rPr>
              <a:t>A server-centric web-deployment model that empowers you to integrate Ignition into flexible, scalable SCADA architectures.</a:t>
            </a:r>
            <a:endParaRPr>
              <a:solidFill>
                <a:schemeClr val="dk1"/>
              </a:solidFill>
            </a:endParaRPr>
          </a:p>
          <a:p>
            <a:pPr marL="76200" lvl="0" indent="-107950" algn="l" rtl="0">
              <a:spcBef>
                <a:spcPts val="0"/>
              </a:spcBef>
              <a:spcAft>
                <a:spcPts val="0"/>
              </a:spcAft>
              <a:buClr>
                <a:schemeClr val="dk1"/>
              </a:buClr>
              <a:buSzPts val="1100"/>
              <a:buChar char="•"/>
            </a:pPr>
            <a:r>
              <a:rPr lang="en">
                <a:solidFill>
                  <a:schemeClr val="dk1"/>
                </a:solidFill>
              </a:rPr>
              <a:t>Ignition has a full range of software modules to develop virtually any kind of industrial application.</a:t>
            </a:r>
            <a:endParaRPr>
              <a:solidFill>
                <a:schemeClr val="dk1"/>
              </a:solidFill>
            </a:endParaRPr>
          </a:p>
          <a:p>
            <a:pPr marL="76200" lvl="0" indent="-107950" algn="l" rtl="0">
              <a:spcBef>
                <a:spcPts val="0"/>
              </a:spcBef>
              <a:spcAft>
                <a:spcPts val="0"/>
              </a:spcAft>
              <a:buClr>
                <a:schemeClr val="dk1"/>
              </a:buClr>
              <a:buSzPts val="1100"/>
              <a:buChar char="•"/>
            </a:pPr>
            <a:r>
              <a:rPr lang="en">
                <a:solidFill>
                  <a:schemeClr val="dk1"/>
                </a:solidFill>
              </a:rPr>
              <a:t>It can be installed on any major operating system including mobile OSes like iOS and Android.</a:t>
            </a:r>
            <a:endParaRPr>
              <a:solidFill>
                <a:schemeClr val="dk1"/>
              </a:solidFill>
            </a:endParaRPr>
          </a:p>
          <a:p>
            <a:pPr marL="76200" lvl="0" indent="-107950" algn="l" rtl="0">
              <a:spcBef>
                <a:spcPts val="0"/>
              </a:spcBef>
              <a:spcAft>
                <a:spcPts val="0"/>
              </a:spcAft>
              <a:buClr>
                <a:schemeClr val="dk1"/>
              </a:buClr>
              <a:buSzPts val="1100"/>
              <a:buChar char="•"/>
            </a:pPr>
            <a:r>
              <a:rPr lang="en">
                <a:solidFill>
                  <a:schemeClr val="dk1"/>
                </a:solidFill>
              </a:rPr>
              <a:t>Ignition comes with a bundle of drivers for easy connection to any major PLC &amp; Database.</a:t>
            </a:r>
            <a:endParaRPr>
              <a:solidFill>
                <a:schemeClr val="dk1"/>
              </a:solidFill>
            </a:endParaRPr>
          </a:p>
          <a:p>
            <a:pPr marL="76200" lvl="0" indent="-107950" algn="l" rtl="0">
              <a:spcBef>
                <a:spcPts val="0"/>
              </a:spcBef>
              <a:spcAft>
                <a:spcPts val="0"/>
              </a:spcAft>
              <a:buClr>
                <a:schemeClr val="dk1"/>
              </a:buClr>
              <a:buSzPts val="1100"/>
              <a:buChar char="•"/>
            </a:pPr>
            <a:r>
              <a:rPr lang="en">
                <a:solidFill>
                  <a:schemeClr val="dk1"/>
                </a:solidFill>
              </a:rPr>
              <a:t>It features an integrated designer tool to with an easy-to-use interface, endless customization, and includes unlimited design clients.</a:t>
            </a:r>
            <a:endParaRPr>
              <a:solidFill>
                <a:schemeClr val="dk1"/>
              </a:solidFill>
            </a:endParaRPr>
          </a:p>
          <a:p>
            <a:pPr marL="76200" lvl="0" indent="-107950" algn="l" rtl="0">
              <a:spcBef>
                <a:spcPts val="0"/>
              </a:spcBef>
              <a:spcAft>
                <a:spcPts val="0"/>
              </a:spcAft>
              <a:buClr>
                <a:schemeClr val="dk1"/>
              </a:buClr>
              <a:buSzPts val="1100"/>
              <a:buChar char="•"/>
            </a:pPr>
            <a:r>
              <a:rPr lang="en">
                <a:solidFill>
                  <a:schemeClr val="dk1"/>
                </a:solidFill>
              </a:rPr>
              <a:t>Ignition is built on trusted open technologies like SQL, Python, OPC UA, and MQTT.</a:t>
            </a:r>
            <a:endParaRPr>
              <a:solidFill>
                <a:schemeClr val="dk1"/>
              </a:solidFill>
            </a:endParaRPr>
          </a:p>
          <a:p>
            <a:pPr marL="76200" lvl="0" indent="-107950" algn="l" rtl="0">
              <a:spcBef>
                <a:spcPts val="0"/>
              </a:spcBef>
              <a:spcAft>
                <a:spcPts val="0"/>
              </a:spcAft>
              <a:buClr>
                <a:schemeClr val="dk1"/>
              </a:buClr>
              <a:buSzPts val="1100"/>
              <a:buChar char="•"/>
            </a:pPr>
            <a:r>
              <a:rPr lang="en">
                <a:solidFill>
                  <a:schemeClr val="dk1"/>
                </a:solidFill>
              </a:rPr>
              <a:t>The platform gives you all the tools and drivers you need in one place to rapidly develop and deploy any application.</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
        <p:nvSpPr>
          <p:cNvPr id="85" name="Google Shape;85;g370caebd940_0_0:notes"/>
          <p:cNvSpPr txBox="1">
            <a:spLocks noGrp="1"/>
          </p:cNvSpPr>
          <p:nvPr>
            <p:ph type="sldNum" idx="12"/>
          </p:nvPr>
        </p:nvSpPr>
        <p:spPr>
          <a:xfrm>
            <a:off x="2589742" y="4342607"/>
            <a:ext cx="1981200" cy="229500"/>
          </a:xfrm>
          <a:prstGeom prst="rect">
            <a:avLst/>
          </a:prstGeom>
          <a:noFill/>
          <a:ln>
            <a:noFill/>
          </a:ln>
        </p:spPr>
        <p:txBody>
          <a:bodyPr spcFirstLastPara="1" wrap="square" lIns="55875" tIns="27925" rIns="55875" bIns="27925" anchor="b" anchorCtr="0">
            <a:noAutofit/>
          </a:bodyPr>
          <a:lstStyle/>
          <a:p>
            <a:pPr marL="0" lvl="0" indent="0" algn="r" rtl="0">
              <a:spcBef>
                <a:spcPts val="0"/>
              </a:spcBef>
              <a:spcAft>
                <a:spcPts val="0"/>
              </a:spcAft>
              <a:buNone/>
            </a:pPr>
            <a:fld id="{00000000-1234-1234-1234-123412341234}" type="slidenum">
              <a:rPr lang="en" sz="900"/>
              <a:t>3</a:t>
            </a:fld>
            <a:endParaRPr sz="9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70caebd940_0_38:notes"/>
          <p:cNvSpPr>
            <a:spLocks noGrp="1" noRot="1" noChangeAspect="1"/>
          </p:cNvSpPr>
          <p:nvPr>
            <p:ph type="sldImg" idx="2"/>
          </p:nvPr>
        </p:nvSpPr>
        <p:spPr>
          <a:xfrm>
            <a:off x="914400" y="571500"/>
            <a:ext cx="2743200" cy="1543050"/>
          </a:xfrm>
          <a:custGeom>
            <a:avLst/>
            <a:gdLst/>
            <a:ahLst/>
            <a:cxnLst/>
            <a:rect l="l" t="t" r="r" b="b"/>
            <a:pathLst>
              <a:path w="120000" h="120000" extrusionOk="0">
                <a:moveTo>
                  <a:pt x="0" y="0"/>
                </a:moveTo>
                <a:lnTo>
                  <a:pt x="120000" y="0"/>
                </a:lnTo>
                <a:lnTo>
                  <a:pt x="120000" y="120000"/>
                </a:lnTo>
                <a:lnTo>
                  <a:pt x="0" y="120000"/>
                </a:lnTo>
                <a:close/>
              </a:path>
            </a:pathLst>
          </a:custGeom>
          <a:noFill/>
          <a:ln w="7750" cap="flat" cmpd="sng">
            <a:solidFill>
              <a:srgbClr val="000000"/>
            </a:solidFill>
            <a:prstDash val="solid"/>
            <a:round/>
            <a:headEnd type="none" w="sm" len="sm"/>
            <a:tailEnd type="none" w="sm" len="sm"/>
          </a:ln>
        </p:spPr>
      </p:sp>
      <p:sp>
        <p:nvSpPr>
          <p:cNvPr id="120" name="Google Shape;120;g370caebd940_0_38:notes"/>
          <p:cNvSpPr txBox="1">
            <a:spLocks noGrp="1"/>
          </p:cNvSpPr>
          <p:nvPr>
            <p:ph type="body" idx="1"/>
          </p:nvPr>
        </p:nvSpPr>
        <p:spPr>
          <a:xfrm>
            <a:off x="457200" y="2200275"/>
            <a:ext cx="3657600" cy="1800300"/>
          </a:xfrm>
          <a:prstGeom prst="rect">
            <a:avLst/>
          </a:prstGeom>
          <a:noFill/>
          <a:ln>
            <a:noFill/>
          </a:ln>
        </p:spPr>
        <p:txBody>
          <a:bodyPr spcFirstLastPara="1" wrap="square" lIns="55875" tIns="27925" rIns="55875" bIns="27925" anchor="t" anchorCtr="0">
            <a:noAutofit/>
          </a:bodyPr>
          <a:lstStyle/>
          <a:p>
            <a:pPr marL="0" lvl="0" indent="0" algn="l" rtl="0">
              <a:spcBef>
                <a:spcPts val="0"/>
              </a:spcBef>
              <a:spcAft>
                <a:spcPts val="0"/>
              </a:spcAft>
              <a:buClr>
                <a:schemeClr val="dk1"/>
              </a:buClr>
              <a:buFont typeface="Arial"/>
              <a:buNone/>
            </a:pPr>
            <a:r>
              <a:rPr lang="en">
                <a:solidFill>
                  <a:schemeClr val="dk1"/>
                </a:solidFill>
              </a:rPr>
              <a:t>So what's in Ignition's unlimited licensing model?</a:t>
            </a:r>
            <a:br>
              <a:rPr lang="en">
                <a:solidFill>
                  <a:schemeClr val="dk1"/>
                </a:solidFill>
              </a:rPr>
            </a:br>
            <a:endParaRPr>
              <a:solidFill>
                <a:schemeClr val="dk1"/>
              </a:solidFill>
            </a:endParaRPr>
          </a:p>
          <a:p>
            <a:pPr marL="0" lvl="0" indent="0" algn="l" rtl="0">
              <a:spcBef>
                <a:spcPts val="0"/>
              </a:spcBef>
              <a:spcAft>
                <a:spcPts val="0"/>
              </a:spcAft>
              <a:buClr>
                <a:schemeClr val="dk1"/>
              </a:buClr>
              <a:buFont typeface="Arial"/>
              <a:buNone/>
            </a:pPr>
            <a:r>
              <a:rPr lang="en">
                <a:solidFill>
                  <a:schemeClr val="dk1"/>
                </a:solidFill>
              </a:rPr>
              <a:t>Some industrial automation software companies still charge for every client and every tag.</a:t>
            </a: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Font typeface="Arial"/>
              <a:buNone/>
            </a:pPr>
            <a:r>
              <a:rPr lang="en">
                <a:solidFill>
                  <a:schemeClr val="dk1"/>
                </a:solidFill>
              </a:rPr>
              <a:t>Ignition is different. It's is sold by the server and one server license gives you an unlimited number of clients, tags, and connections so you can build the exact system you need.</a:t>
            </a: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None/>
            </a:pPr>
            <a:endParaRPr/>
          </a:p>
        </p:txBody>
      </p:sp>
      <p:sp>
        <p:nvSpPr>
          <p:cNvPr id="121" name="Google Shape;121;g370caebd940_0_38:notes"/>
          <p:cNvSpPr txBox="1">
            <a:spLocks noGrp="1"/>
          </p:cNvSpPr>
          <p:nvPr>
            <p:ph type="sldNum" idx="12"/>
          </p:nvPr>
        </p:nvSpPr>
        <p:spPr>
          <a:xfrm>
            <a:off x="2589742" y="4342607"/>
            <a:ext cx="1981200" cy="229500"/>
          </a:xfrm>
          <a:prstGeom prst="rect">
            <a:avLst/>
          </a:prstGeom>
          <a:noFill/>
          <a:ln>
            <a:noFill/>
          </a:ln>
        </p:spPr>
        <p:txBody>
          <a:bodyPr spcFirstLastPara="1" wrap="square" lIns="55875" tIns="27925" rIns="55875" bIns="27925" anchor="b" anchorCtr="0">
            <a:noAutofit/>
          </a:bodyPr>
          <a:lstStyle/>
          <a:p>
            <a:pPr marL="0" lvl="0" indent="0" algn="r" rtl="0">
              <a:spcBef>
                <a:spcPts val="0"/>
              </a:spcBef>
              <a:spcAft>
                <a:spcPts val="0"/>
              </a:spcAft>
              <a:buNone/>
            </a:pPr>
            <a:fld id="{00000000-1234-1234-1234-123412341234}" type="slidenum">
              <a:rPr lang="en" sz="900"/>
              <a:t>4</a:t>
            </a:fld>
            <a:endParaRPr sz="9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70caebd940_0_57:notes"/>
          <p:cNvSpPr>
            <a:spLocks noGrp="1" noRot="1" noChangeAspect="1"/>
          </p:cNvSpPr>
          <p:nvPr>
            <p:ph type="sldImg" idx="2"/>
          </p:nvPr>
        </p:nvSpPr>
        <p:spPr>
          <a:xfrm>
            <a:off x="914400" y="571500"/>
            <a:ext cx="2743200" cy="1543050"/>
          </a:xfrm>
          <a:custGeom>
            <a:avLst/>
            <a:gdLst/>
            <a:ahLst/>
            <a:cxnLst/>
            <a:rect l="l" t="t" r="r" b="b"/>
            <a:pathLst>
              <a:path w="120000" h="120000" extrusionOk="0">
                <a:moveTo>
                  <a:pt x="0" y="0"/>
                </a:moveTo>
                <a:lnTo>
                  <a:pt x="120000" y="0"/>
                </a:lnTo>
                <a:lnTo>
                  <a:pt x="120000" y="120000"/>
                </a:lnTo>
                <a:lnTo>
                  <a:pt x="0" y="120000"/>
                </a:lnTo>
                <a:close/>
              </a:path>
            </a:pathLst>
          </a:custGeom>
          <a:noFill/>
          <a:ln w="7750" cap="flat" cmpd="sng">
            <a:solidFill>
              <a:srgbClr val="000000"/>
            </a:solidFill>
            <a:prstDash val="solid"/>
            <a:round/>
            <a:headEnd type="none" w="sm" len="sm"/>
            <a:tailEnd type="none" w="sm" len="sm"/>
          </a:ln>
        </p:spPr>
      </p:sp>
      <p:sp>
        <p:nvSpPr>
          <p:cNvPr id="137" name="Google Shape;137;g370caebd940_0_57:notes"/>
          <p:cNvSpPr txBox="1">
            <a:spLocks noGrp="1"/>
          </p:cNvSpPr>
          <p:nvPr>
            <p:ph type="body" idx="1"/>
          </p:nvPr>
        </p:nvSpPr>
        <p:spPr>
          <a:xfrm>
            <a:off x="457200" y="2200275"/>
            <a:ext cx="3657600" cy="1800300"/>
          </a:xfrm>
          <a:prstGeom prst="rect">
            <a:avLst/>
          </a:prstGeom>
          <a:noFill/>
          <a:ln>
            <a:noFill/>
          </a:ln>
        </p:spPr>
        <p:txBody>
          <a:bodyPr spcFirstLastPara="1" wrap="square" lIns="55875" tIns="27925" rIns="55875" bIns="27925" anchor="t" anchorCtr="0">
            <a:noAutofit/>
          </a:bodyPr>
          <a:lstStyle/>
          <a:p>
            <a:pPr marL="0" lvl="0" indent="0" algn="l" rtl="0">
              <a:spcBef>
                <a:spcPts val="0"/>
              </a:spcBef>
              <a:spcAft>
                <a:spcPts val="0"/>
              </a:spcAft>
              <a:buClr>
                <a:schemeClr val="dk1"/>
              </a:buClr>
              <a:buFont typeface="Arial"/>
              <a:buNone/>
            </a:pPr>
            <a:r>
              <a:rPr lang="en">
                <a:solidFill>
                  <a:schemeClr val="dk1"/>
                </a:solidFill>
              </a:rPr>
              <a:t>Ignition is also not a pre-set software package that's only viable for a specific set of use cases.</a:t>
            </a:r>
            <a:br>
              <a:rPr lang="en">
                <a:solidFill>
                  <a:schemeClr val="dk1"/>
                </a:solidFill>
              </a:rPr>
            </a:br>
            <a:endParaRPr>
              <a:solidFill>
                <a:schemeClr val="dk1"/>
              </a:solidFill>
            </a:endParaRPr>
          </a:p>
          <a:p>
            <a:pPr marL="0" lvl="0" indent="0" algn="l" rtl="0">
              <a:spcBef>
                <a:spcPts val="0"/>
              </a:spcBef>
              <a:spcAft>
                <a:spcPts val="0"/>
              </a:spcAft>
              <a:buClr>
                <a:schemeClr val="dk1"/>
              </a:buClr>
              <a:buFont typeface="Arial"/>
              <a:buNone/>
            </a:pPr>
            <a:r>
              <a:rPr lang="en">
                <a:solidFill>
                  <a:schemeClr val="dk1"/>
                </a:solidFill>
              </a:rPr>
              <a:t>With the platform, you can pick and choose modules built by Inductive Automation to build the exact solution you need — from SCADA, HMI, and MES applications to IIoT, UNS solutions, Data Ops, and more.</a:t>
            </a:r>
            <a:br>
              <a:rPr lang="en">
                <a:solidFill>
                  <a:schemeClr val="dk1"/>
                </a:solidFill>
              </a:rPr>
            </a:br>
            <a:endParaRPr>
              <a:solidFill>
                <a:schemeClr val="dk1"/>
              </a:solidFill>
            </a:endParaRPr>
          </a:p>
          <a:p>
            <a:pPr marL="0" lvl="0" indent="0" algn="l" rtl="0">
              <a:spcBef>
                <a:spcPts val="0"/>
              </a:spcBef>
              <a:spcAft>
                <a:spcPts val="0"/>
              </a:spcAft>
              <a:buClr>
                <a:schemeClr val="dk1"/>
              </a:buClr>
              <a:buFont typeface="Arial"/>
              <a:buNone/>
            </a:pPr>
            <a:r>
              <a:rPr lang="en">
                <a:solidFill>
                  <a:schemeClr val="dk1"/>
                </a:solidFill>
              </a:rPr>
              <a:t>And because of its modular and server-based structure, you can easily add features and scale your architecture as you go.</a:t>
            </a:r>
            <a:br>
              <a:rPr lang="en">
                <a:solidFill>
                  <a:schemeClr val="dk1"/>
                </a:solidFill>
              </a:rPr>
            </a:br>
            <a:endParaRPr>
              <a:solidFill>
                <a:schemeClr val="dk1"/>
              </a:solidFill>
            </a:endParaRPr>
          </a:p>
          <a:p>
            <a:pPr marL="0" lvl="0" indent="0" algn="l" rtl="0">
              <a:spcBef>
                <a:spcPts val="0"/>
              </a:spcBef>
              <a:spcAft>
                <a:spcPts val="0"/>
              </a:spcAft>
              <a:buClr>
                <a:schemeClr val="dk1"/>
              </a:buClr>
              <a:buFont typeface="Arial"/>
              <a:buNone/>
            </a:pPr>
            <a:r>
              <a:rPr lang="en">
                <a:solidFill>
                  <a:schemeClr val="dk1"/>
                </a:solidFill>
              </a:rPr>
              <a:t>The customization, flexibility, and affordability it offers is why Ignition is used in practically every industry, from Automotive to Pharmaceuticals.</a:t>
            </a:r>
            <a:endParaRPr>
              <a:solidFill>
                <a:schemeClr val="dk1"/>
              </a:solidFill>
            </a:endParaRPr>
          </a:p>
          <a:p>
            <a:pPr marL="0" lvl="0" indent="0" algn="l" rtl="0">
              <a:spcBef>
                <a:spcPts val="0"/>
              </a:spcBef>
              <a:spcAft>
                <a:spcPts val="0"/>
              </a:spcAft>
              <a:buNone/>
            </a:pPr>
            <a:endParaRPr/>
          </a:p>
        </p:txBody>
      </p:sp>
      <p:sp>
        <p:nvSpPr>
          <p:cNvPr id="138" name="Google Shape;138;g370caebd940_0_57:notes"/>
          <p:cNvSpPr txBox="1">
            <a:spLocks noGrp="1"/>
          </p:cNvSpPr>
          <p:nvPr>
            <p:ph type="sldNum" idx="12"/>
          </p:nvPr>
        </p:nvSpPr>
        <p:spPr>
          <a:xfrm>
            <a:off x="2589742" y="4342607"/>
            <a:ext cx="1981200" cy="229500"/>
          </a:xfrm>
          <a:prstGeom prst="rect">
            <a:avLst/>
          </a:prstGeom>
          <a:noFill/>
          <a:ln>
            <a:noFill/>
          </a:ln>
        </p:spPr>
        <p:txBody>
          <a:bodyPr spcFirstLastPara="1" wrap="square" lIns="55875" tIns="27925" rIns="55875" bIns="27925" anchor="b" anchorCtr="0">
            <a:noAutofit/>
          </a:bodyPr>
          <a:lstStyle/>
          <a:p>
            <a:pPr marL="0" lvl="0" indent="0" algn="r" rtl="0">
              <a:spcBef>
                <a:spcPts val="0"/>
              </a:spcBef>
              <a:spcAft>
                <a:spcPts val="0"/>
              </a:spcAft>
              <a:buNone/>
            </a:pPr>
            <a:fld id="{00000000-1234-1234-1234-123412341234}" type="slidenum">
              <a:rPr lang="en" sz="900"/>
              <a:t>5</a:t>
            </a:fld>
            <a:endParaRPr sz="9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70caebd940_0_71:notes"/>
          <p:cNvSpPr>
            <a:spLocks noGrp="1" noRot="1" noChangeAspect="1"/>
          </p:cNvSpPr>
          <p:nvPr>
            <p:ph type="sldImg" idx="2"/>
          </p:nvPr>
        </p:nvSpPr>
        <p:spPr>
          <a:xfrm>
            <a:off x="914400" y="571500"/>
            <a:ext cx="2743200" cy="1543050"/>
          </a:xfrm>
          <a:custGeom>
            <a:avLst/>
            <a:gdLst/>
            <a:ahLst/>
            <a:cxnLst/>
            <a:rect l="l" t="t" r="r" b="b"/>
            <a:pathLst>
              <a:path w="120000" h="120000" extrusionOk="0">
                <a:moveTo>
                  <a:pt x="0" y="0"/>
                </a:moveTo>
                <a:lnTo>
                  <a:pt x="120000" y="0"/>
                </a:lnTo>
                <a:lnTo>
                  <a:pt x="120000" y="120000"/>
                </a:lnTo>
                <a:lnTo>
                  <a:pt x="0" y="120000"/>
                </a:lnTo>
                <a:close/>
              </a:path>
            </a:pathLst>
          </a:custGeom>
          <a:noFill/>
          <a:ln w="7750" cap="flat" cmpd="sng">
            <a:solidFill>
              <a:srgbClr val="000000"/>
            </a:solidFill>
            <a:prstDash val="solid"/>
            <a:round/>
            <a:headEnd type="none" w="sm" len="sm"/>
            <a:tailEnd type="none" w="sm" len="sm"/>
          </a:ln>
        </p:spPr>
      </p:sp>
      <p:sp>
        <p:nvSpPr>
          <p:cNvPr id="151" name="Google Shape;151;g370caebd940_0_71:notes"/>
          <p:cNvSpPr txBox="1">
            <a:spLocks noGrp="1"/>
          </p:cNvSpPr>
          <p:nvPr>
            <p:ph type="body" idx="1"/>
          </p:nvPr>
        </p:nvSpPr>
        <p:spPr>
          <a:xfrm>
            <a:off x="457200" y="2200275"/>
            <a:ext cx="3657600" cy="1800300"/>
          </a:xfrm>
          <a:prstGeom prst="rect">
            <a:avLst/>
          </a:prstGeom>
          <a:noFill/>
          <a:ln>
            <a:noFill/>
          </a:ln>
        </p:spPr>
        <p:txBody>
          <a:bodyPr spcFirstLastPara="1" wrap="square" lIns="55875" tIns="27925" rIns="55875" bIns="27925" anchor="t" anchorCtr="0">
            <a:noAutofit/>
          </a:bodyPr>
          <a:lstStyle/>
          <a:p>
            <a:pPr marL="0" lvl="0" indent="0" algn="l" rtl="0">
              <a:spcBef>
                <a:spcPts val="0"/>
              </a:spcBef>
              <a:spcAft>
                <a:spcPts val="0"/>
              </a:spcAft>
              <a:buClr>
                <a:schemeClr val="dk1"/>
              </a:buClr>
              <a:buFont typeface="Arial"/>
              <a:buNone/>
            </a:pPr>
            <a:r>
              <a:rPr lang="en">
                <a:solidFill>
                  <a:schemeClr val="dk1"/>
                </a:solidFill>
              </a:rPr>
              <a:t>Ignition and Inductive Automation are widely beloved by integrators and users alike because of their dedication to solving pain points and simplifying the development of diverse automation solutions.</a:t>
            </a: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Font typeface="Arial"/>
              <a:buNone/>
            </a:pPr>
            <a:r>
              <a:rPr lang="en">
                <a:solidFill>
                  <a:schemeClr val="dk1"/>
                </a:solidFill>
              </a:rPr>
              <a:t>With installations in over 140 countries, Ignition has been adopted globally and is used by 65% of Fortune 100 companies.</a:t>
            </a:r>
            <a:endParaRPr>
              <a:solidFill>
                <a:schemeClr val="dk1"/>
              </a:solidFill>
            </a:endParaRPr>
          </a:p>
          <a:p>
            <a:pPr marL="0" lvl="0" indent="0" algn="l" rtl="0">
              <a:spcBef>
                <a:spcPts val="0"/>
              </a:spcBef>
              <a:spcAft>
                <a:spcPts val="0"/>
              </a:spcAft>
              <a:buClr>
                <a:schemeClr val="dk1"/>
              </a:buClr>
              <a:buFont typeface="Arial"/>
              <a:buNone/>
            </a:pPr>
            <a:br>
              <a:rPr lang="en">
                <a:solidFill>
                  <a:schemeClr val="dk1"/>
                </a:solidFill>
              </a:rPr>
            </a:b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None/>
            </a:pPr>
            <a:endParaRPr/>
          </a:p>
        </p:txBody>
      </p:sp>
      <p:sp>
        <p:nvSpPr>
          <p:cNvPr id="152" name="Google Shape;152;g370caebd940_0_71:notes"/>
          <p:cNvSpPr txBox="1">
            <a:spLocks noGrp="1"/>
          </p:cNvSpPr>
          <p:nvPr>
            <p:ph type="sldNum" idx="12"/>
          </p:nvPr>
        </p:nvSpPr>
        <p:spPr>
          <a:xfrm>
            <a:off x="2589742" y="4342607"/>
            <a:ext cx="1981200" cy="229500"/>
          </a:xfrm>
          <a:prstGeom prst="rect">
            <a:avLst/>
          </a:prstGeom>
          <a:noFill/>
          <a:ln>
            <a:noFill/>
          </a:ln>
        </p:spPr>
        <p:txBody>
          <a:bodyPr spcFirstLastPara="1" wrap="square" lIns="55875" tIns="27925" rIns="55875" bIns="27925" anchor="b" anchorCtr="0">
            <a:noAutofit/>
          </a:bodyPr>
          <a:lstStyle/>
          <a:p>
            <a:pPr marL="0" lvl="0" indent="0" algn="r" rtl="0">
              <a:spcBef>
                <a:spcPts val="0"/>
              </a:spcBef>
              <a:spcAft>
                <a:spcPts val="0"/>
              </a:spcAft>
              <a:buNone/>
            </a:pPr>
            <a:fld id="{00000000-1234-1234-1234-123412341234}" type="slidenum">
              <a:rPr lang="en" sz="900"/>
              <a:t>6</a:t>
            </a:fld>
            <a:endParaRPr sz="9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70caebd940_0_153:notes"/>
          <p:cNvSpPr>
            <a:spLocks noGrp="1" noRot="1" noChangeAspect="1"/>
          </p:cNvSpPr>
          <p:nvPr>
            <p:ph type="sldImg" idx="2"/>
          </p:nvPr>
        </p:nvSpPr>
        <p:spPr>
          <a:xfrm>
            <a:off x="914400" y="571500"/>
            <a:ext cx="2743200" cy="1543050"/>
          </a:xfrm>
          <a:custGeom>
            <a:avLst/>
            <a:gdLst/>
            <a:ahLst/>
            <a:cxnLst/>
            <a:rect l="l" t="t" r="r" b="b"/>
            <a:pathLst>
              <a:path w="120000" h="120000" extrusionOk="0">
                <a:moveTo>
                  <a:pt x="0" y="0"/>
                </a:moveTo>
                <a:lnTo>
                  <a:pt x="120000" y="0"/>
                </a:lnTo>
                <a:lnTo>
                  <a:pt x="120000" y="120000"/>
                </a:lnTo>
                <a:lnTo>
                  <a:pt x="0" y="120000"/>
                </a:lnTo>
                <a:close/>
              </a:path>
            </a:pathLst>
          </a:custGeom>
          <a:noFill/>
          <a:ln w="7750" cap="flat" cmpd="sng">
            <a:solidFill>
              <a:srgbClr val="000000"/>
            </a:solidFill>
            <a:prstDash val="solid"/>
            <a:round/>
            <a:headEnd type="none" w="sm" len="sm"/>
            <a:tailEnd type="none" w="sm" len="sm"/>
          </a:ln>
        </p:spPr>
      </p:sp>
      <p:sp>
        <p:nvSpPr>
          <p:cNvPr id="177" name="Google Shape;177;g370caebd940_0_153:notes"/>
          <p:cNvSpPr txBox="1">
            <a:spLocks noGrp="1"/>
          </p:cNvSpPr>
          <p:nvPr>
            <p:ph type="body" idx="1"/>
          </p:nvPr>
        </p:nvSpPr>
        <p:spPr>
          <a:xfrm>
            <a:off x="457200" y="2200275"/>
            <a:ext cx="3657600" cy="1800300"/>
          </a:xfrm>
          <a:prstGeom prst="rect">
            <a:avLst/>
          </a:prstGeom>
          <a:noFill/>
          <a:ln>
            <a:noFill/>
          </a:ln>
        </p:spPr>
        <p:txBody>
          <a:bodyPr spcFirstLastPara="1" wrap="square" lIns="55875" tIns="27925" rIns="55875" bIns="27925" anchor="t" anchorCtr="0">
            <a:noAutofit/>
          </a:bodyPr>
          <a:lstStyle/>
          <a:p>
            <a:pPr marL="0" lvl="0" indent="0" algn="l" rtl="0">
              <a:spcBef>
                <a:spcPts val="0"/>
              </a:spcBef>
              <a:spcAft>
                <a:spcPts val="0"/>
              </a:spcAft>
              <a:buNone/>
            </a:pPr>
            <a:r>
              <a:rPr lang="en">
                <a:solidFill>
                  <a:schemeClr val="dk1"/>
                </a:solidFill>
              </a:rPr>
              <a:t>And now that you know a little bit about Ignition, let's dive deeper into this OEE Project built with Ignition.</a:t>
            </a:r>
            <a:br>
              <a:rPr lang="en">
                <a:solidFill>
                  <a:schemeClr val="dk1"/>
                </a:solidFill>
              </a:rPr>
            </a:br>
            <a:endParaRPr>
              <a:solidFill>
                <a:schemeClr val="dk1"/>
              </a:solidFill>
            </a:endParaRPr>
          </a:p>
          <a:p>
            <a:pPr marL="0" lvl="0" indent="0" algn="l" rtl="0">
              <a:spcBef>
                <a:spcPts val="0"/>
              </a:spcBef>
              <a:spcAft>
                <a:spcPts val="0"/>
              </a:spcAft>
              <a:buNone/>
            </a:pPr>
            <a:r>
              <a:rPr lang="en">
                <a:solidFill>
                  <a:schemeClr val="dk1"/>
                </a:solidFill>
              </a:rPr>
              <a:t>This plug-and-play application is ready to use and comes with multiple features for monitoring OEE.</a:t>
            </a:r>
            <a:br>
              <a:rPr lang="en">
                <a:solidFill>
                  <a:schemeClr val="dk1"/>
                </a:solidFill>
              </a:rPr>
            </a:br>
            <a:endParaRPr>
              <a:solidFill>
                <a:schemeClr val="dk1"/>
              </a:solidFill>
            </a:endParaRPr>
          </a:p>
          <a:p>
            <a:pPr marL="76200" lvl="0" indent="-107950" algn="l" rtl="0">
              <a:spcBef>
                <a:spcPts val="0"/>
              </a:spcBef>
              <a:spcAft>
                <a:spcPts val="0"/>
              </a:spcAft>
              <a:buClr>
                <a:schemeClr val="dk1"/>
              </a:buClr>
              <a:buSzPts val="1100"/>
              <a:buChar char="•"/>
            </a:pPr>
            <a:r>
              <a:rPr lang="en">
                <a:solidFill>
                  <a:schemeClr val="dk1"/>
                </a:solidFill>
              </a:rPr>
              <a:t>It’s a complete plug-and-play application that automatically collects data from your PLCs, populating it for real-time and historical visiblity of your production lines.</a:t>
            </a:r>
            <a:endParaRPr>
              <a:solidFill>
                <a:schemeClr val="dk1"/>
              </a:solidFill>
            </a:endParaRPr>
          </a:p>
          <a:p>
            <a:pPr marL="76200" lvl="0" indent="-107950" algn="l" rtl="0">
              <a:spcBef>
                <a:spcPts val="0"/>
              </a:spcBef>
              <a:spcAft>
                <a:spcPts val="0"/>
              </a:spcAft>
              <a:buClr>
                <a:schemeClr val="dk1"/>
              </a:buClr>
              <a:buSzPts val="1100"/>
              <a:buChar char="•"/>
            </a:pPr>
            <a:r>
              <a:rPr lang="en">
                <a:solidFill>
                  <a:schemeClr val="dk1"/>
                </a:solidFill>
              </a:rPr>
              <a:t>An overview screen gives you at-a-glance insights on OEE, Downtime, and other operational metrics through configurable Line Cards. For deeper analysis, the project's line view screen offers detailed information on any specific line.</a:t>
            </a:r>
            <a:endParaRPr>
              <a:solidFill>
                <a:schemeClr val="dk1"/>
              </a:solidFill>
            </a:endParaRPr>
          </a:p>
          <a:p>
            <a:pPr marL="76200" lvl="0" indent="-107950" algn="l" rtl="0">
              <a:spcBef>
                <a:spcPts val="0"/>
              </a:spcBef>
              <a:spcAft>
                <a:spcPts val="0"/>
              </a:spcAft>
              <a:buClr>
                <a:schemeClr val="dk1"/>
              </a:buClr>
              <a:buSzPts val="1100"/>
              <a:buChar char="•"/>
            </a:pPr>
            <a:r>
              <a:rPr lang="en">
                <a:solidFill>
                  <a:schemeClr val="dk1"/>
                </a:solidFill>
              </a:rPr>
              <a:t>The project gives you the ability to configure unique target rates and shifts for each individual production line.</a:t>
            </a:r>
            <a:endParaRPr>
              <a:solidFill>
                <a:schemeClr val="dk1"/>
              </a:solidFill>
            </a:endParaRPr>
          </a:p>
          <a:p>
            <a:pPr marL="76200" lvl="0" indent="-107950" algn="l" rtl="0">
              <a:spcBef>
                <a:spcPts val="0"/>
              </a:spcBef>
              <a:spcAft>
                <a:spcPts val="0"/>
              </a:spcAft>
              <a:buClr>
                <a:schemeClr val="dk1"/>
              </a:buClr>
              <a:buSzPts val="1100"/>
              <a:buChar char="•"/>
            </a:pPr>
            <a:r>
              <a:rPr lang="en">
                <a:solidFill>
                  <a:schemeClr val="dk1"/>
                </a:solidFill>
              </a:rPr>
              <a:t>The dashboard allows you to quickly toggle between realtime and historical information and filter data within specific time frames.</a:t>
            </a:r>
            <a:endParaRPr>
              <a:solidFill>
                <a:schemeClr val="dk1"/>
              </a:solidFill>
            </a:endParaRPr>
          </a:p>
          <a:p>
            <a:pPr marL="76200" lvl="0" indent="-107950" algn="l" rtl="0">
              <a:spcBef>
                <a:spcPts val="0"/>
              </a:spcBef>
              <a:spcAft>
                <a:spcPts val="0"/>
              </a:spcAft>
              <a:buClr>
                <a:schemeClr val="dk1"/>
              </a:buClr>
              <a:buSzPts val="1100"/>
              <a:buChar char="•"/>
            </a:pPr>
            <a:r>
              <a:rPr lang="en">
                <a:solidFill>
                  <a:schemeClr val="dk1"/>
                </a:solidFill>
              </a:rPr>
              <a:t>The interface is fully responsive, so you can view this dashboard on any HMI, screen, or mobile device.</a:t>
            </a:r>
            <a:endParaRPr>
              <a:solidFill>
                <a:schemeClr val="dk1"/>
              </a:solidFill>
            </a:endParaRPr>
          </a:p>
          <a:p>
            <a:pPr marL="76200" lvl="0" indent="-107950" algn="l" rtl="0">
              <a:spcBef>
                <a:spcPts val="0"/>
              </a:spcBef>
              <a:spcAft>
                <a:spcPts val="0"/>
              </a:spcAft>
              <a:buClr>
                <a:schemeClr val="dk1"/>
              </a:buClr>
              <a:buSzPts val="1100"/>
              <a:buChar char="•"/>
            </a:pPr>
            <a:r>
              <a:rPr lang="en">
                <a:solidFill>
                  <a:schemeClr val="dk1"/>
                </a:solidFill>
              </a:rPr>
              <a:t>And because it's Ignition, it comes with unlimited users so you can access this application from any number of screens or devices.</a:t>
            </a:r>
            <a:endParaRPr>
              <a:solidFill>
                <a:schemeClr val="dk1"/>
              </a:solidFill>
            </a:endParaRPr>
          </a:p>
          <a:p>
            <a:pPr marL="76200" lvl="0" indent="-107950" algn="l" rtl="0">
              <a:spcBef>
                <a:spcPts val="0"/>
              </a:spcBef>
              <a:spcAft>
                <a:spcPts val="0"/>
              </a:spcAft>
              <a:buClr>
                <a:schemeClr val="dk1"/>
              </a:buClr>
              <a:buSzPts val="1100"/>
              <a:buChar char="•"/>
            </a:pPr>
            <a:r>
              <a:rPr lang="en">
                <a:solidFill>
                  <a:schemeClr val="dk1"/>
                </a:solidFill>
              </a:rPr>
              <a:t>Ignition's flexibility allows this application to be used for any type of use case.</a:t>
            </a:r>
            <a:endParaRPr>
              <a:solidFill>
                <a:schemeClr val="dk1"/>
              </a:solidFill>
            </a:endParaRPr>
          </a:p>
        </p:txBody>
      </p:sp>
      <p:sp>
        <p:nvSpPr>
          <p:cNvPr id="178" name="Google Shape;178;g370caebd940_0_153:notes"/>
          <p:cNvSpPr txBox="1">
            <a:spLocks noGrp="1"/>
          </p:cNvSpPr>
          <p:nvPr>
            <p:ph type="sldNum" idx="12"/>
          </p:nvPr>
        </p:nvSpPr>
        <p:spPr>
          <a:xfrm>
            <a:off x="2589742" y="4342607"/>
            <a:ext cx="1981200" cy="229500"/>
          </a:xfrm>
          <a:prstGeom prst="rect">
            <a:avLst/>
          </a:prstGeom>
          <a:noFill/>
          <a:ln>
            <a:noFill/>
          </a:ln>
        </p:spPr>
        <p:txBody>
          <a:bodyPr spcFirstLastPara="1" wrap="square" lIns="55875" tIns="27925" rIns="55875" bIns="27925" anchor="b" anchorCtr="0">
            <a:noAutofit/>
          </a:bodyPr>
          <a:lstStyle/>
          <a:p>
            <a:pPr marL="0" lvl="0" indent="0" algn="r" rtl="0">
              <a:spcBef>
                <a:spcPts val="0"/>
              </a:spcBef>
              <a:spcAft>
                <a:spcPts val="0"/>
              </a:spcAft>
              <a:buNone/>
            </a:pPr>
            <a:fld id="{00000000-1234-1234-1234-123412341234}" type="slidenum">
              <a:rPr lang="en" sz="900"/>
              <a:t>7</a:t>
            </a:fld>
            <a:endParaRPr sz="9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70d040f333_1_10:notes"/>
          <p:cNvSpPr>
            <a:spLocks noGrp="1" noRot="1" noChangeAspect="1"/>
          </p:cNvSpPr>
          <p:nvPr>
            <p:ph type="sldImg" idx="2"/>
          </p:nvPr>
        </p:nvSpPr>
        <p:spPr>
          <a:xfrm>
            <a:off x="914400" y="571500"/>
            <a:ext cx="2743200" cy="1543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370d040f333_1_10:notes"/>
          <p:cNvSpPr txBox="1">
            <a:spLocks noGrp="1"/>
          </p:cNvSpPr>
          <p:nvPr>
            <p:ph type="body" idx="1"/>
          </p:nvPr>
        </p:nvSpPr>
        <p:spPr>
          <a:xfrm>
            <a:off x="457200" y="2200275"/>
            <a:ext cx="3657600" cy="1800225"/>
          </a:xfrm>
          <a:prstGeom prst="rect">
            <a:avLst/>
          </a:prstGeom>
          <a:noFill/>
          <a:ln>
            <a:noFill/>
          </a:ln>
        </p:spPr>
        <p:txBody>
          <a:bodyPr spcFirstLastPara="1" wrap="square" lIns="55875" tIns="27925" rIns="55875" bIns="27925" anchor="t" anchorCtr="0">
            <a:noAutofit/>
          </a:bodyPr>
          <a:lstStyle/>
          <a:p>
            <a:pPr marL="0" lvl="0" indent="0" algn="l" rtl="0">
              <a:spcBef>
                <a:spcPts val="0"/>
              </a:spcBef>
              <a:spcAft>
                <a:spcPts val="0"/>
              </a:spcAft>
              <a:buNone/>
            </a:pPr>
            <a:r>
              <a:rPr lang="en"/>
              <a:t>Let’s dive into each of the screens.</a:t>
            </a:r>
            <a:endParaRPr/>
          </a:p>
          <a:p>
            <a:pPr marL="0" lvl="0" indent="0" algn="l" rtl="0">
              <a:spcBef>
                <a:spcPts val="0"/>
              </a:spcBef>
              <a:spcAft>
                <a:spcPts val="0"/>
              </a:spcAft>
              <a:buNone/>
            </a:pPr>
            <a:endParaRPr/>
          </a:p>
          <a:p>
            <a:pPr marL="0" lvl="0" indent="0" algn="l" rtl="0">
              <a:spcBef>
                <a:spcPts val="0"/>
              </a:spcBef>
              <a:spcAft>
                <a:spcPts val="0"/>
              </a:spcAft>
              <a:buNone/>
            </a:pPr>
            <a:r>
              <a:rPr lang="en"/>
              <a:t>The overview screen shows </a:t>
            </a:r>
            <a:r>
              <a:rPr lang="en">
                <a:solidFill>
                  <a:srgbClr val="39464B"/>
                </a:solidFill>
              </a:rPr>
              <a:t>production data for each line that can be toggled between realtime and historical information. </a:t>
            </a:r>
            <a:endParaRPr>
              <a:solidFill>
                <a:srgbClr val="39464B"/>
              </a:solidFill>
            </a:endParaRPr>
          </a:p>
          <a:p>
            <a:pPr marL="0" lvl="0" indent="0" algn="l" rtl="0">
              <a:spcBef>
                <a:spcPts val="0"/>
              </a:spcBef>
              <a:spcAft>
                <a:spcPts val="0"/>
              </a:spcAft>
              <a:buNone/>
            </a:pPr>
            <a:endParaRPr>
              <a:solidFill>
                <a:srgbClr val="39464B"/>
              </a:solidFill>
            </a:endParaRPr>
          </a:p>
          <a:p>
            <a:pPr marL="0" lvl="0" indent="0" algn="l" rtl="0">
              <a:spcBef>
                <a:spcPts val="0"/>
              </a:spcBef>
              <a:spcAft>
                <a:spcPts val="0"/>
              </a:spcAft>
              <a:buNone/>
            </a:pPr>
            <a:r>
              <a:rPr lang="en">
                <a:solidFill>
                  <a:srgbClr val="39464B"/>
                </a:solidFill>
              </a:rPr>
              <a:t>OEE and Downtime percentages are also compared on the side of the screen for each line.</a:t>
            </a:r>
            <a:endParaRPr>
              <a:solidFill>
                <a:srgbClr val="39464B"/>
              </a:solidFill>
            </a:endParaRPr>
          </a:p>
          <a:p>
            <a:pPr marL="0" lvl="0" indent="0" algn="l" rtl="0">
              <a:spcBef>
                <a:spcPts val="0"/>
              </a:spcBef>
              <a:spcAft>
                <a:spcPts val="0"/>
              </a:spcAft>
              <a:buNone/>
            </a:pPr>
            <a:endParaRPr>
              <a:solidFill>
                <a:srgbClr val="39464B"/>
              </a:solidFill>
            </a:endParaRPr>
          </a:p>
          <a:p>
            <a:pPr marL="0" lvl="0" indent="0" algn="l" rtl="0">
              <a:spcBef>
                <a:spcPts val="0"/>
              </a:spcBef>
              <a:spcAft>
                <a:spcPts val="0"/>
              </a:spcAft>
              <a:buNone/>
            </a:pPr>
            <a:r>
              <a:rPr lang="en">
                <a:solidFill>
                  <a:srgbClr val="39464B"/>
                </a:solidFill>
              </a:rPr>
              <a:t>It’s easy to add any number of Line Cards to match your operations. These cards give you automatically populated data to show each line’s status (Running, Faulted, or Stopped), current and target rate details, production counts, and will additionally display Availability, Performance, and Quality metrics while hovering.</a:t>
            </a:r>
            <a:endParaRPr>
              <a:solidFill>
                <a:srgbClr val="39464B"/>
              </a:solidFill>
            </a:endParaRPr>
          </a:p>
        </p:txBody>
      </p:sp>
      <p:sp>
        <p:nvSpPr>
          <p:cNvPr id="213" name="Google Shape;213;g370d040f333_1_10:notes"/>
          <p:cNvSpPr txBox="1">
            <a:spLocks noGrp="1"/>
          </p:cNvSpPr>
          <p:nvPr>
            <p:ph type="sldNum" idx="12"/>
          </p:nvPr>
        </p:nvSpPr>
        <p:spPr>
          <a:xfrm>
            <a:off x="2589742" y="4342607"/>
            <a:ext cx="1981200" cy="229393"/>
          </a:xfrm>
          <a:prstGeom prst="rect">
            <a:avLst/>
          </a:prstGeom>
          <a:noFill/>
          <a:ln>
            <a:noFill/>
          </a:ln>
        </p:spPr>
        <p:txBody>
          <a:bodyPr spcFirstLastPara="1" wrap="square" lIns="55875" tIns="27925" rIns="55875" bIns="27925" anchor="b" anchorCtr="0">
            <a:noAutofit/>
          </a:bodyPr>
          <a:lstStyle/>
          <a:p>
            <a:pPr marL="0" lvl="0" indent="0" algn="r" rtl="0">
              <a:spcBef>
                <a:spcPts val="0"/>
              </a:spcBef>
              <a:spcAft>
                <a:spcPts val="0"/>
              </a:spcAft>
              <a:buNone/>
            </a:pPr>
            <a:fld id="{00000000-1234-1234-1234-123412341234}" type="slidenum">
              <a:rPr lang="en" sz="900"/>
              <a:t>8</a:t>
            </a:fld>
            <a:endParaRPr sz="9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70d040f333_1_51:notes"/>
          <p:cNvSpPr>
            <a:spLocks noGrp="1" noRot="1" noChangeAspect="1"/>
          </p:cNvSpPr>
          <p:nvPr>
            <p:ph type="sldImg" idx="2"/>
          </p:nvPr>
        </p:nvSpPr>
        <p:spPr>
          <a:xfrm>
            <a:off x="914400" y="571500"/>
            <a:ext cx="2743200" cy="1543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g370d040f333_1_51:notes"/>
          <p:cNvSpPr txBox="1">
            <a:spLocks noGrp="1"/>
          </p:cNvSpPr>
          <p:nvPr>
            <p:ph type="body" idx="1"/>
          </p:nvPr>
        </p:nvSpPr>
        <p:spPr>
          <a:xfrm>
            <a:off x="457200" y="2200275"/>
            <a:ext cx="3657600" cy="1800225"/>
          </a:xfrm>
          <a:prstGeom prst="rect">
            <a:avLst/>
          </a:prstGeom>
          <a:noFill/>
          <a:ln>
            <a:noFill/>
          </a:ln>
        </p:spPr>
        <p:txBody>
          <a:bodyPr spcFirstLastPara="1" wrap="square" lIns="55875" tIns="27925" rIns="55875" bIns="27925" anchor="t" anchorCtr="0">
            <a:noAutofit/>
          </a:bodyPr>
          <a:lstStyle/>
          <a:p>
            <a:pPr marL="0" lvl="0" indent="0" algn="l" rtl="0">
              <a:spcBef>
                <a:spcPts val="0"/>
              </a:spcBef>
              <a:spcAft>
                <a:spcPts val="0"/>
              </a:spcAft>
              <a:buNone/>
            </a:pPr>
            <a:r>
              <a:rPr lang="en">
                <a:solidFill>
                  <a:srgbClr val="39464B"/>
                </a:solidFill>
              </a:rPr>
              <a:t>The Line View screen gives you access to hourly trending data for the selected line in an OEE Data chart and a Production Data Chart along with an hourly bar chart showing the most productive hours in the selected time period.</a:t>
            </a:r>
            <a:endParaRPr>
              <a:solidFill>
                <a:srgbClr val="39464B"/>
              </a:solidFill>
            </a:endParaRPr>
          </a:p>
          <a:p>
            <a:pPr marL="0" lvl="0" indent="0" algn="l" rtl="0">
              <a:spcBef>
                <a:spcPts val="0"/>
              </a:spcBef>
              <a:spcAft>
                <a:spcPts val="0"/>
              </a:spcAft>
              <a:buNone/>
            </a:pPr>
            <a:endParaRPr>
              <a:solidFill>
                <a:srgbClr val="39464B"/>
              </a:solidFill>
            </a:endParaRPr>
          </a:p>
          <a:p>
            <a:pPr marL="0" lvl="0" indent="0" algn="l" rtl="0">
              <a:spcBef>
                <a:spcPts val="0"/>
              </a:spcBef>
              <a:spcAft>
                <a:spcPts val="0"/>
              </a:spcAft>
              <a:buNone/>
            </a:pPr>
            <a:r>
              <a:rPr lang="en">
                <a:solidFill>
                  <a:srgbClr val="39464B"/>
                </a:solidFill>
              </a:rPr>
              <a:t>You can also hover your mouse over any point within either of the charts, to show availability, performance, quality, and OEE metrics for that specific time.</a:t>
            </a:r>
            <a:endParaRPr>
              <a:solidFill>
                <a:srgbClr val="39464B"/>
              </a:solidFill>
            </a:endParaRPr>
          </a:p>
          <a:p>
            <a:pPr marL="0" lvl="0" indent="0" algn="l" rtl="0">
              <a:spcBef>
                <a:spcPts val="0"/>
              </a:spcBef>
              <a:spcAft>
                <a:spcPts val="0"/>
              </a:spcAft>
              <a:buNone/>
            </a:pPr>
            <a:endParaRPr>
              <a:solidFill>
                <a:srgbClr val="39464B"/>
              </a:solidFill>
            </a:endParaRPr>
          </a:p>
          <a:p>
            <a:pPr marL="0" lvl="0" indent="0" algn="l" rtl="0">
              <a:spcBef>
                <a:spcPts val="0"/>
              </a:spcBef>
              <a:spcAft>
                <a:spcPts val="0"/>
              </a:spcAft>
              <a:buNone/>
            </a:pPr>
            <a:r>
              <a:rPr lang="en">
                <a:solidFill>
                  <a:srgbClr val="39464B"/>
                </a:solidFill>
              </a:rPr>
              <a:t>With just a quick glance, you can immediately see where OEE and Production drop-offs or upticks occur for a particular day, shift, or hour over any period of time.</a:t>
            </a:r>
            <a:endParaRPr>
              <a:solidFill>
                <a:srgbClr val="39464B"/>
              </a:solidFill>
            </a:endParaRPr>
          </a:p>
        </p:txBody>
      </p:sp>
      <p:sp>
        <p:nvSpPr>
          <p:cNvPr id="222" name="Google Shape;222;g370d040f333_1_51:notes"/>
          <p:cNvSpPr txBox="1">
            <a:spLocks noGrp="1"/>
          </p:cNvSpPr>
          <p:nvPr>
            <p:ph type="sldNum" idx="12"/>
          </p:nvPr>
        </p:nvSpPr>
        <p:spPr>
          <a:xfrm>
            <a:off x="2589742" y="4342607"/>
            <a:ext cx="1981200" cy="229393"/>
          </a:xfrm>
          <a:prstGeom prst="rect">
            <a:avLst/>
          </a:prstGeom>
          <a:noFill/>
          <a:ln>
            <a:noFill/>
          </a:ln>
        </p:spPr>
        <p:txBody>
          <a:bodyPr spcFirstLastPara="1" wrap="square" lIns="55875" tIns="27925" rIns="55875" bIns="27925" anchor="b" anchorCtr="0">
            <a:noAutofit/>
          </a:bodyPr>
          <a:lstStyle/>
          <a:p>
            <a:pPr marL="0" lvl="0" indent="0" algn="r" rtl="0">
              <a:spcBef>
                <a:spcPts val="0"/>
              </a:spcBef>
              <a:spcAft>
                <a:spcPts val="0"/>
              </a:spcAft>
              <a:buNone/>
            </a:pPr>
            <a:fld id="{00000000-1234-1234-1234-123412341234}" type="slidenum">
              <a:rPr lang="en" sz="900"/>
              <a:t>9</a:t>
            </a:fld>
            <a:endParaRPr sz="9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p:cSld name="DEFAULT">
    <p:bg>
      <p:bgPr>
        <a:solidFill>
          <a:schemeClr val="lt1"/>
        </a:solidFill>
        <a:effectLst/>
      </p:bgPr>
    </p:bg>
    <p:spTree>
      <p:nvGrpSpPr>
        <p:cNvPr id="1" name="Shape 51"/>
        <p:cNvGrpSpPr/>
        <p:nvPr/>
      </p:nvGrpSpPr>
      <p:grpSpPr>
        <a:xfrm>
          <a:off x="0" y="0"/>
          <a:ext cx="0" cy="0"/>
          <a:chOff x="0" y="0"/>
          <a:chExt cx="0" cy="0"/>
        </a:xfrm>
      </p:grpSpPr>
      <p:pic>
        <p:nvPicPr>
          <p:cNvPr id="52" name="Google Shape;52;p14" descr="preencoded.png"/>
          <p:cNvPicPr preferRelativeResize="0"/>
          <p:nvPr/>
        </p:nvPicPr>
        <p:blipFill rotWithShape="1">
          <a:blip r:embed="rId2">
            <a:alphaModFix/>
          </a:blip>
          <a:srcRect/>
          <a:stretch/>
        </p:blipFill>
        <p:spPr>
          <a:xfrm>
            <a:off x="0" y="0"/>
            <a:ext cx="9144000" cy="5143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5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60.png"/></Relationships>
</file>

<file path=ppt/slides/_rels/slide1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62.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6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8.png"/><Relationship Id="rId4" Type="http://schemas.openxmlformats.org/officeDocument/2006/relationships/image" Target="../media/image6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3.xml"/><Relationship Id="rId16"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png"/><Relationship Id="rId15" Type="http://schemas.openxmlformats.org/officeDocument/2006/relationships/image" Target="../media/image20.png"/><Relationship Id="rId10"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notesSlide" Target="../notesSlides/notesSlide6.xml"/><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slideLayout" Target="../slideLayouts/slideLayout1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19" Type="http://schemas.openxmlformats.org/officeDocument/2006/relationships/image" Target="../media/image45.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_rels/slide7.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3.png"/><Relationship Id="rId3" Type="http://schemas.openxmlformats.org/officeDocument/2006/relationships/image" Target="../media/image9.png"/><Relationship Id="rId7" Type="http://schemas.openxmlformats.org/officeDocument/2006/relationships/image" Target="../media/image48.png"/><Relationship Id="rId12" Type="http://schemas.openxmlformats.org/officeDocument/2006/relationships/image" Target="../media/image52.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47.png"/><Relationship Id="rId11" Type="http://schemas.openxmlformats.org/officeDocument/2006/relationships/image" Target="../media/image51.png"/><Relationship Id="rId5" Type="http://schemas.openxmlformats.org/officeDocument/2006/relationships/image" Target="../media/image14.png"/><Relationship Id="rId10" Type="http://schemas.openxmlformats.org/officeDocument/2006/relationships/image" Target="../media/image4.png"/><Relationship Id="rId4" Type="http://schemas.openxmlformats.org/officeDocument/2006/relationships/image" Target="../media/image11.png"/><Relationship Id="rId9" Type="http://schemas.openxmlformats.org/officeDocument/2006/relationships/image" Target="../media/image50.png"/><Relationship Id="rId14" Type="http://schemas.openxmlformats.org/officeDocument/2006/relationships/image" Target="../media/image54.png"/></Relationships>
</file>

<file path=ppt/slides/_rels/slide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56.png"/></Relationships>
</file>

<file path=ppt/slides/_rels/slide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8" name="Google Shape;58;p15" descr="preencoded.png"/>
          <p:cNvPicPr preferRelativeResize="0"/>
          <p:nvPr/>
        </p:nvPicPr>
        <p:blipFill rotWithShape="1">
          <a:blip r:embed="rId3">
            <a:alphaModFix/>
          </a:blip>
          <a:srcRect/>
          <a:stretch/>
        </p:blipFill>
        <p:spPr>
          <a:xfrm>
            <a:off x="3205163" y="2419350"/>
            <a:ext cx="2714625" cy="2162175"/>
          </a:xfrm>
          <a:prstGeom prst="rect">
            <a:avLst/>
          </a:prstGeom>
          <a:noFill/>
          <a:ln>
            <a:noFill/>
          </a:ln>
        </p:spPr>
      </p:pic>
      <p:pic>
        <p:nvPicPr>
          <p:cNvPr id="59" name="Google Shape;59;p15" title="Real-Time &amp; Historical Information.png"/>
          <p:cNvPicPr preferRelativeResize="0"/>
          <p:nvPr/>
        </p:nvPicPr>
        <p:blipFill rotWithShape="1">
          <a:blip r:embed="rId4">
            <a:alphaModFix/>
          </a:blip>
          <a:srcRect l="109" r="119"/>
          <a:stretch/>
        </p:blipFill>
        <p:spPr>
          <a:xfrm>
            <a:off x="4026694" y="2686050"/>
            <a:ext cx="1047750" cy="1047750"/>
          </a:xfrm>
          <a:prstGeom prst="rect">
            <a:avLst/>
          </a:prstGeom>
          <a:noFill/>
          <a:ln>
            <a:noFill/>
          </a:ln>
        </p:spPr>
      </p:pic>
      <p:pic>
        <p:nvPicPr>
          <p:cNvPr id="60" name="Google Shape;60;p15" descr="preencoded.png"/>
          <p:cNvPicPr preferRelativeResize="0"/>
          <p:nvPr/>
        </p:nvPicPr>
        <p:blipFill rotWithShape="1">
          <a:blip r:embed="rId3">
            <a:alphaModFix/>
          </a:blip>
          <a:srcRect/>
          <a:stretch/>
        </p:blipFill>
        <p:spPr>
          <a:xfrm>
            <a:off x="6081713" y="2419350"/>
            <a:ext cx="2714625" cy="2162175"/>
          </a:xfrm>
          <a:prstGeom prst="rect">
            <a:avLst/>
          </a:prstGeom>
          <a:noFill/>
          <a:ln>
            <a:noFill/>
          </a:ln>
        </p:spPr>
      </p:pic>
      <p:pic>
        <p:nvPicPr>
          <p:cNvPr id="61" name="Google Shape;61;p15" descr="preencoded.png"/>
          <p:cNvPicPr preferRelativeResize="0"/>
          <p:nvPr/>
        </p:nvPicPr>
        <p:blipFill rotWithShape="1">
          <a:blip r:embed="rId3">
            <a:alphaModFix/>
          </a:blip>
          <a:srcRect/>
          <a:stretch/>
        </p:blipFill>
        <p:spPr>
          <a:xfrm>
            <a:off x="347663" y="2419350"/>
            <a:ext cx="2714625" cy="2162175"/>
          </a:xfrm>
          <a:prstGeom prst="rect">
            <a:avLst/>
          </a:prstGeom>
          <a:noFill/>
          <a:ln>
            <a:noFill/>
          </a:ln>
        </p:spPr>
      </p:pic>
      <p:pic>
        <p:nvPicPr>
          <p:cNvPr id="62" name="Google Shape;62;p15" descr="preencoded.png"/>
          <p:cNvPicPr preferRelativeResize="0"/>
          <p:nvPr/>
        </p:nvPicPr>
        <p:blipFill rotWithShape="1">
          <a:blip r:embed="rId5">
            <a:alphaModFix/>
          </a:blip>
          <a:srcRect/>
          <a:stretch/>
        </p:blipFill>
        <p:spPr>
          <a:xfrm>
            <a:off x="342900" y="4739640"/>
            <a:ext cx="8301038" cy="3810"/>
          </a:xfrm>
          <a:prstGeom prst="rect">
            <a:avLst/>
          </a:prstGeom>
          <a:noFill/>
          <a:ln>
            <a:noFill/>
          </a:ln>
        </p:spPr>
      </p:pic>
      <p:pic>
        <p:nvPicPr>
          <p:cNvPr id="63" name="Google Shape;63;p15" title="Complete Plug-and-Play Application.png"/>
          <p:cNvPicPr preferRelativeResize="0"/>
          <p:nvPr/>
        </p:nvPicPr>
        <p:blipFill rotWithShape="1">
          <a:blip r:embed="rId6">
            <a:alphaModFix/>
          </a:blip>
          <a:srcRect l="109" r="119"/>
          <a:stretch/>
        </p:blipFill>
        <p:spPr>
          <a:xfrm>
            <a:off x="1169194" y="2686050"/>
            <a:ext cx="1047750" cy="1047750"/>
          </a:xfrm>
          <a:prstGeom prst="rect">
            <a:avLst/>
          </a:prstGeom>
          <a:noFill/>
          <a:ln>
            <a:noFill/>
          </a:ln>
        </p:spPr>
      </p:pic>
      <p:sp>
        <p:nvSpPr>
          <p:cNvPr id="64" name="Google Shape;64;p15"/>
          <p:cNvSpPr/>
          <p:nvPr/>
        </p:nvSpPr>
        <p:spPr>
          <a:xfrm>
            <a:off x="8620125" y="4686300"/>
            <a:ext cx="181200" cy="114300"/>
          </a:xfrm>
          <a:prstGeom prst="rect">
            <a:avLst/>
          </a:prstGeom>
          <a:noFill/>
          <a:ln>
            <a:noFill/>
          </a:ln>
        </p:spPr>
        <p:txBody>
          <a:bodyPr spcFirstLastPara="1" wrap="square" lIns="0" tIns="0" rIns="0" bIns="0" anchor="t" anchorCtr="0">
            <a:noAutofit/>
          </a:bodyPr>
          <a:lstStyle/>
          <a:p>
            <a:pPr marL="0" marR="0" lvl="0" indent="0" algn="r" rtl="0">
              <a:lnSpc>
                <a:spcPct val="102000"/>
              </a:lnSpc>
              <a:spcBef>
                <a:spcPts val="0"/>
              </a:spcBef>
              <a:spcAft>
                <a:spcPts val="0"/>
              </a:spcAft>
              <a:buClr>
                <a:srgbClr val="FFFFFF"/>
              </a:buClr>
              <a:buSzPts val="800"/>
              <a:buFont typeface="Proxima Nova"/>
              <a:buNone/>
            </a:pPr>
            <a:r>
              <a:rPr lang="en" sz="800" b="0" i="0" u="none" strike="noStrike" cap="none" dirty="0">
                <a:solidFill>
                  <a:srgbClr val="FFFFFF"/>
                </a:solidFill>
                <a:latin typeface="+mn-lt"/>
                <a:ea typeface="Proxima Nova"/>
                <a:cs typeface="Proxima Nova"/>
                <a:sym typeface="Proxima Nova"/>
              </a:rPr>
              <a:t>01</a:t>
            </a:r>
            <a:endParaRPr sz="800" b="0" i="0" u="none" strike="noStrike" cap="none" dirty="0">
              <a:solidFill>
                <a:schemeClr val="dk1"/>
              </a:solidFill>
              <a:latin typeface="+mn-lt"/>
              <a:ea typeface="Calibri"/>
              <a:cs typeface="Calibri"/>
              <a:sym typeface="Calibri"/>
            </a:endParaRPr>
          </a:p>
        </p:txBody>
      </p:sp>
      <p:sp>
        <p:nvSpPr>
          <p:cNvPr id="65" name="Google Shape;65;p15"/>
          <p:cNvSpPr/>
          <p:nvPr/>
        </p:nvSpPr>
        <p:spPr>
          <a:xfrm>
            <a:off x="600075" y="3886200"/>
            <a:ext cx="2190900" cy="419100"/>
          </a:xfrm>
          <a:prstGeom prst="rect">
            <a:avLst/>
          </a:prstGeom>
          <a:noFill/>
          <a:ln>
            <a:noFill/>
          </a:ln>
        </p:spPr>
        <p:txBody>
          <a:bodyPr spcFirstLastPara="1" wrap="square" lIns="0" tIns="0" rIns="0" bIns="0" anchor="t" anchorCtr="0">
            <a:noAutofit/>
          </a:bodyPr>
          <a:lstStyle/>
          <a:p>
            <a:pPr marL="0" marR="0" lvl="0" indent="0" algn="ctr" rtl="0">
              <a:lnSpc>
                <a:spcPct val="103888"/>
              </a:lnSpc>
              <a:spcBef>
                <a:spcPts val="0"/>
              </a:spcBef>
              <a:spcAft>
                <a:spcPts val="0"/>
              </a:spcAft>
              <a:buClr>
                <a:srgbClr val="FFFFFF"/>
              </a:buClr>
              <a:buSzPts val="1400"/>
              <a:buFont typeface="Proxima Nova"/>
              <a:buNone/>
            </a:pPr>
            <a:r>
              <a:rPr lang="en" dirty="0">
                <a:solidFill>
                  <a:srgbClr val="FFFFFF"/>
                </a:solidFill>
                <a:latin typeface="+mn-lt"/>
                <a:ea typeface="Proxima Nova"/>
                <a:cs typeface="Proxima Nova"/>
                <a:sym typeface="Proxima Nova"/>
              </a:rPr>
              <a:t>Complete Plug-and-Play Application</a:t>
            </a:r>
            <a:endParaRPr sz="1400" b="0" i="0" u="none" strike="noStrike" cap="none" dirty="0">
              <a:solidFill>
                <a:schemeClr val="dk1"/>
              </a:solidFill>
              <a:latin typeface="+mn-lt"/>
              <a:ea typeface="Calibri"/>
              <a:cs typeface="Calibri"/>
              <a:sym typeface="Calibri"/>
            </a:endParaRPr>
          </a:p>
        </p:txBody>
      </p:sp>
      <p:sp>
        <p:nvSpPr>
          <p:cNvPr id="66" name="Google Shape;66;p15"/>
          <p:cNvSpPr/>
          <p:nvPr/>
        </p:nvSpPr>
        <p:spPr>
          <a:xfrm>
            <a:off x="3467100" y="3886200"/>
            <a:ext cx="2190900" cy="419100"/>
          </a:xfrm>
          <a:prstGeom prst="rect">
            <a:avLst/>
          </a:prstGeom>
          <a:noFill/>
          <a:ln>
            <a:noFill/>
          </a:ln>
        </p:spPr>
        <p:txBody>
          <a:bodyPr spcFirstLastPara="1" wrap="square" lIns="0" tIns="0" rIns="0" bIns="0" anchor="t" anchorCtr="0">
            <a:noAutofit/>
          </a:bodyPr>
          <a:lstStyle/>
          <a:p>
            <a:pPr marL="0" marR="0" lvl="0" indent="0" algn="ctr" rtl="0">
              <a:lnSpc>
                <a:spcPct val="103888"/>
              </a:lnSpc>
              <a:spcBef>
                <a:spcPts val="0"/>
              </a:spcBef>
              <a:spcAft>
                <a:spcPts val="0"/>
              </a:spcAft>
              <a:buClr>
                <a:srgbClr val="FFFFFF"/>
              </a:buClr>
              <a:buSzPts val="1400"/>
              <a:buFont typeface="Proxima Nova"/>
              <a:buNone/>
            </a:pPr>
            <a:r>
              <a:rPr lang="en">
                <a:solidFill>
                  <a:srgbClr val="FFFFFF"/>
                </a:solidFill>
                <a:latin typeface="+mn-lt"/>
                <a:ea typeface="Proxima Nova"/>
                <a:cs typeface="Proxima Nova"/>
                <a:sym typeface="Proxima Nova"/>
              </a:rPr>
              <a:t>Realtime &amp; Historical Information</a:t>
            </a:r>
            <a:endParaRPr sz="1400" b="0" i="0" u="none" strike="noStrike" cap="none">
              <a:solidFill>
                <a:schemeClr val="dk1"/>
              </a:solidFill>
              <a:latin typeface="+mn-lt"/>
              <a:ea typeface="Calibri"/>
              <a:cs typeface="Calibri"/>
              <a:sym typeface="Calibri"/>
            </a:endParaRPr>
          </a:p>
        </p:txBody>
      </p:sp>
      <p:sp>
        <p:nvSpPr>
          <p:cNvPr id="67" name="Google Shape;67;p15"/>
          <p:cNvSpPr/>
          <p:nvPr/>
        </p:nvSpPr>
        <p:spPr>
          <a:xfrm>
            <a:off x="6338888" y="3886200"/>
            <a:ext cx="2190900" cy="419100"/>
          </a:xfrm>
          <a:prstGeom prst="rect">
            <a:avLst/>
          </a:prstGeom>
          <a:noFill/>
          <a:ln>
            <a:noFill/>
          </a:ln>
        </p:spPr>
        <p:txBody>
          <a:bodyPr spcFirstLastPara="1" wrap="square" lIns="0" tIns="0" rIns="0" bIns="0" anchor="t" anchorCtr="0">
            <a:noAutofit/>
          </a:bodyPr>
          <a:lstStyle/>
          <a:p>
            <a:pPr marL="0" marR="0" lvl="0" indent="0" algn="ctr" rtl="0">
              <a:lnSpc>
                <a:spcPct val="103888"/>
              </a:lnSpc>
              <a:spcBef>
                <a:spcPts val="0"/>
              </a:spcBef>
              <a:spcAft>
                <a:spcPts val="0"/>
              </a:spcAft>
              <a:buClr>
                <a:srgbClr val="FFFFFF"/>
              </a:buClr>
              <a:buSzPts val="1400"/>
              <a:buFont typeface="Proxima Nova"/>
              <a:buNone/>
            </a:pPr>
            <a:r>
              <a:rPr lang="en" sz="1400" b="0" i="0" u="none" strike="noStrike" cap="none">
                <a:solidFill>
                  <a:srgbClr val="FFFFFF"/>
                </a:solidFill>
                <a:latin typeface="+mn-lt"/>
                <a:ea typeface="Proxima Nova"/>
                <a:cs typeface="Proxima Nova"/>
                <a:sym typeface="Proxima Nova"/>
              </a:rPr>
              <a:t>User-Friendly and </a:t>
            </a:r>
            <a:endParaRPr sz="1400" b="0" i="0" u="none" strike="noStrike" cap="none">
              <a:solidFill>
                <a:srgbClr val="FFFFFF"/>
              </a:solidFill>
              <a:latin typeface="+mn-lt"/>
              <a:ea typeface="Proxima Nova"/>
              <a:cs typeface="Proxima Nova"/>
              <a:sym typeface="Proxima Nova"/>
            </a:endParaRPr>
          </a:p>
          <a:p>
            <a:pPr marL="0" marR="0" lvl="0" indent="0" algn="ctr" rtl="0">
              <a:lnSpc>
                <a:spcPct val="103888"/>
              </a:lnSpc>
              <a:spcBef>
                <a:spcPts val="0"/>
              </a:spcBef>
              <a:spcAft>
                <a:spcPts val="0"/>
              </a:spcAft>
              <a:buClr>
                <a:srgbClr val="FFFFFF"/>
              </a:buClr>
              <a:buSzPts val="1400"/>
              <a:buFont typeface="Proxima Nova"/>
              <a:buNone/>
            </a:pPr>
            <a:r>
              <a:rPr lang="en" sz="1400" b="0" i="0" u="none" strike="noStrike" cap="none">
                <a:solidFill>
                  <a:srgbClr val="FFFFFF"/>
                </a:solidFill>
                <a:latin typeface="+mn-lt"/>
                <a:ea typeface="Proxima Nova"/>
                <a:cs typeface="Proxima Nova"/>
                <a:sym typeface="Proxima Nova"/>
              </a:rPr>
              <a:t>Mobile Responsive</a:t>
            </a:r>
            <a:endParaRPr sz="1400" b="0" i="0" u="none" strike="noStrike" cap="none">
              <a:solidFill>
                <a:schemeClr val="dk1"/>
              </a:solidFill>
              <a:latin typeface="+mn-lt"/>
              <a:ea typeface="Calibri"/>
              <a:cs typeface="Calibri"/>
              <a:sym typeface="Calibri"/>
            </a:endParaRPr>
          </a:p>
        </p:txBody>
      </p:sp>
      <p:sp>
        <p:nvSpPr>
          <p:cNvPr id="68" name="Google Shape;68;p15"/>
          <p:cNvSpPr/>
          <p:nvPr/>
        </p:nvSpPr>
        <p:spPr>
          <a:xfrm>
            <a:off x="342900" y="1771650"/>
            <a:ext cx="8482200" cy="419100"/>
          </a:xfrm>
          <a:prstGeom prst="rect">
            <a:avLst/>
          </a:prstGeom>
          <a:noFill/>
          <a:ln>
            <a:noFill/>
          </a:ln>
        </p:spPr>
        <p:txBody>
          <a:bodyPr spcFirstLastPara="1" wrap="square" lIns="0" tIns="0" rIns="0" bIns="0" anchor="t" anchorCtr="0">
            <a:noAutofit/>
          </a:bodyPr>
          <a:lstStyle/>
          <a:p>
            <a:pPr marL="0" marR="0" lvl="0" indent="0" algn="l" rtl="0">
              <a:lnSpc>
                <a:spcPct val="102703"/>
              </a:lnSpc>
              <a:spcBef>
                <a:spcPts val="0"/>
              </a:spcBef>
              <a:spcAft>
                <a:spcPts val="0"/>
              </a:spcAft>
              <a:buClr>
                <a:srgbClr val="F7901E"/>
              </a:buClr>
              <a:buSzPts val="2700"/>
              <a:buFont typeface="Proxima Nova"/>
              <a:buNone/>
            </a:pPr>
            <a:r>
              <a:rPr lang="en" sz="2700" b="0" i="0" u="none" strike="noStrike" cap="none">
                <a:solidFill>
                  <a:srgbClr val="F7901E"/>
                </a:solidFill>
                <a:latin typeface="+mj-lt"/>
                <a:ea typeface="Proxima Nova"/>
                <a:cs typeface="Proxima Nova"/>
                <a:sym typeface="Proxima Nova"/>
              </a:rPr>
              <a:t>With One Easy-To-Use Interface</a:t>
            </a:r>
            <a:endParaRPr sz="2700" b="0" i="0" u="none" strike="noStrike" cap="none">
              <a:solidFill>
                <a:schemeClr val="dk1"/>
              </a:solidFill>
              <a:latin typeface="+mj-lt"/>
              <a:ea typeface="Calibri"/>
              <a:cs typeface="Calibri"/>
              <a:sym typeface="Calibri"/>
            </a:endParaRPr>
          </a:p>
        </p:txBody>
      </p:sp>
      <p:sp>
        <p:nvSpPr>
          <p:cNvPr id="69" name="Google Shape;69;p15"/>
          <p:cNvSpPr/>
          <p:nvPr/>
        </p:nvSpPr>
        <p:spPr>
          <a:xfrm>
            <a:off x="342900" y="1009650"/>
            <a:ext cx="8482200" cy="647700"/>
          </a:xfrm>
          <a:prstGeom prst="rect">
            <a:avLst/>
          </a:prstGeom>
          <a:noFill/>
          <a:ln>
            <a:noFill/>
          </a:ln>
        </p:spPr>
        <p:txBody>
          <a:bodyPr spcFirstLastPara="1" wrap="square" lIns="0" tIns="0" rIns="0" bIns="0" anchor="t" anchorCtr="0">
            <a:noAutofit/>
          </a:bodyPr>
          <a:lstStyle/>
          <a:p>
            <a:pPr marL="0" marR="0" lvl="0" indent="0" algn="l" rtl="0">
              <a:lnSpc>
                <a:spcPct val="103214"/>
              </a:lnSpc>
              <a:spcBef>
                <a:spcPts val="0"/>
              </a:spcBef>
              <a:spcAft>
                <a:spcPts val="0"/>
              </a:spcAft>
              <a:buClr>
                <a:srgbClr val="FFFFFF"/>
              </a:buClr>
              <a:buSzPts val="4200"/>
              <a:buFont typeface="Proxima Nova"/>
              <a:buNone/>
            </a:pPr>
            <a:r>
              <a:rPr lang="en" sz="4200" dirty="0">
                <a:solidFill>
                  <a:srgbClr val="FFFFFF"/>
                </a:solidFill>
                <a:latin typeface="+mj-lt"/>
                <a:ea typeface="Proxima Nova"/>
                <a:cs typeface="Proxima Nova"/>
                <a:sym typeface="Proxima Nova"/>
              </a:rPr>
              <a:t>Monitor &amp; Improve OEE</a:t>
            </a:r>
            <a:endParaRPr sz="4200" b="0" i="0" u="none" strike="noStrike" cap="none" dirty="0">
              <a:solidFill>
                <a:schemeClr val="dk1"/>
              </a:solidFill>
              <a:latin typeface="+mj-lt"/>
              <a:ea typeface="Calibri"/>
              <a:cs typeface="Calibri"/>
              <a:sym typeface="Calibri"/>
            </a:endParaRPr>
          </a:p>
        </p:txBody>
      </p:sp>
      <p:pic>
        <p:nvPicPr>
          <p:cNvPr id="70" name="Google Shape;70;p15" title="User-Friendly and Responsive Interface.png"/>
          <p:cNvPicPr preferRelativeResize="0"/>
          <p:nvPr/>
        </p:nvPicPr>
        <p:blipFill rotWithShape="1">
          <a:blip r:embed="rId7">
            <a:alphaModFix/>
          </a:blip>
          <a:srcRect/>
          <a:stretch/>
        </p:blipFill>
        <p:spPr>
          <a:xfrm>
            <a:off x="6903244" y="2686050"/>
            <a:ext cx="1047750" cy="1047750"/>
          </a:xfrm>
          <a:prstGeom prst="rect">
            <a:avLst/>
          </a:prstGeom>
          <a:noFill/>
          <a:ln>
            <a:noFill/>
          </a:ln>
        </p:spPr>
      </p:pic>
      <p:sp>
        <p:nvSpPr>
          <p:cNvPr id="71" name="Google Shape;71;p15"/>
          <p:cNvSpPr>
            <a:spLocks noGrp="1"/>
          </p:cNvSpPr>
          <p:nvPr>
            <p:ph type="pic" idx="2"/>
          </p:nvPr>
        </p:nvSpPr>
        <p:spPr>
          <a:xfrm>
            <a:off x="7842100" y="350050"/>
            <a:ext cx="964200" cy="350100"/>
          </a:xfrm>
          <a:prstGeom prst="rect">
            <a:avLst/>
          </a:prstGeom>
          <a:noFill/>
          <a:ln>
            <a:noFill/>
          </a:ln>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24" descr="preencoded.png"/>
          <p:cNvPicPr preferRelativeResize="0"/>
          <p:nvPr/>
        </p:nvPicPr>
        <p:blipFill rotWithShape="1">
          <a:blip r:embed="rId3">
            <a:alphaModFix/>
          </a:blip>
          <a:srcRect/>
          <a:stretch/>
        </p:blipFill>
        <p:spPr>
          <a:xfrm>
            <a:off x="342960" y="342960"/>
            <a:ext cx="8459676" cy="4232053"/>
          </a:xfrm>
          <a:prstGeom prst="rect">
            <a:avLst/>
          </a:prstGeom>
          <a:noFill/>
          <a:ln>
            <a:noFill/>
          </a:ln>
        </p:spPr>
      </p:pic>
      <p:pic>
        <p:nvPicPr>
          <p:cNvPr id="234" name="Google Shape;234;p24" descr="preencoded.png"/>
          <p:cNvPicPr preferRelativeResize="0"/>
          <p:nvPr/>
        </p:nvPicPr>
        <p:blipFill rotWithShape="1">
          <a:blip r:embed="rId4">
            <a:alphaModFix/>
          </a:blip>
          <a:srcRect/>
          <a:stretch/>
        </p:blipFill>
        <p:spPr>
          <a:xfrm>
            <a:off x="3243760" y="2296557"/>
            <a:ext cx="2662238" cy="552450"/>
          </a:xfrm>
          <a:prstGeom prst="rect">
            <a:avLst/>
          </a:prstGeom>
          <a:noFill/>
          <a:ln>
            <a:noFill/>
          </a:ln>
        </p:spPr>
      </p:pic>
      <p:sp>
        <p:nvSpPr>
          <p:cNvPr id="235" name="Google Shape;235;p24"/>
          <p:cNvSpPr/>
          <p:nvPr/>
        </p:nvSpPr>
        <p:spPr>
          <a:xfrm>
            <a:off x="8620125" y="4686300"/>
            <a:ext cx="181200" cy="114300"/>
          </a:xfrm>
          <a:prstGeom prst="rect">
            <a:avLst/>
          </a:prstGeom>
          <a:noFill/>
          <a:ln>
            <a:noFill/>
          </a:ln>
        </p:spPr>
        <p:txBody>
          <a:bodyPr spcFirstLastPara="1" wrap="square" lIns="0" tIns="0" rIns="0" bIns="0" anchor="t" anchorCtr="0">
            <a:noAutofit/>
          </a:bodyPr>
          <a:lstStyle/>
          <a:p>
            <a:pPr marL="0" marR="0" lvl="0" indent="0" algn="r" rtl="0">
              <a:lnSpc>
                <a:spcPct val="102000"/>
              </a:lnSpc>
              <a:spcBef>
                <a:spcPts val="0"/>
              </a:spcBef>
              <a:spcAft>
                <a:spcPts val="0"/>
              </a:spcAft>
              <a:buClr>
                <a:srgbClr val="FFFFFF"/>
              </a:buClr>
              <a:buSzPts val="800"/>
              <a:buFont typeface="Proxima Nova"/>
              <a:buNone/>
            </a:pPr>
            <a:r>
              <a:rPr lang="en" sz="800">
                <a:solidFill>
                  <a:srgbClr val="FFFFFF"/>
                </a:solidFill>
                <a:latin typeface="+mn-lt"/>
                <a:ea typeface="Proxima Nova"/>
                <a:cs typeface="Proxima Nova"/>
                <a:sym typeface="Proxima Nova"/>
              </a:rPr>
              <a:t>10</a:t>
            </a:r>
            <a:endParaRPr sz="800" b="0" i="0" u="none" strike="noStrike" cap="none">
              <a:solidFill>
                <a:schemeClr val="dk1"/>
              </a:solidFill>
              <a:latin typeface="+mn-lt"/>
              <a:ea typeface="Calibri"/>
              <a:cs typeface="Calibri"/>
              <a:sym typeface="Calibri"/>
            </a:endParaRPr>
          </a:p>
        </p:txBody>
      </p:sp>
      <p:pic>
        <p:nvPicPr>
          <p:cNvPr id="236" name="Google Shape;236;p24" descr="preencoded.png"/>
          <p:cNvPicPr preferRelativeResize="0"/>
          <p:nvPr/>
        </p:nvPicPr>
        <p:blipFill rotWithShape="1">
          <a:blip r:embed="rId5">
            <a:alphaModFix/>
          </a:blip>
          <a:srcRect/>
          <a:stretch/>
        </p:blipFill>
        <p:spPr>
          <a:xfrm>
            <a:off x="342900" y="4686300"/>
            <a:ext cx="8458202" cy="114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25" descr="preencoded.png"/>
          <p:cNvPicPr preferRelativeResize="0"/>
          <p:nvPr/>
        </p:nvPicPr>
        <p:blipFill rotWithShape="1">
          <a:blip r:embed="rId3">
            <a:alphaModFix/>
          </a:blip>
          <a:srcRect/>
          <a:stretch/>
        </p:blipFill>
        <p:spPr>
          <a:xfrm>
            <a:off x="342961" y="342960"/>
            <a:ext cx="8459676" cy="4232053"/>
          </a:xfrm>
          <a:prstGeom prst="rect">
            <a:avLst/>
          </a:prstGeom>
          <a:noFill/>
          <a:ln>
            <a:noFill/>
          </a:ln>
        </p:spPr>
      </p:pic>
      <p:pic>
        <p:nvPicPr>
          <p:cNvPr id="243" name="Google Shape;243;p25" descr="preencoded.png"/>
          <p:cNvPicPr preferRelativeResize="0"/>
          <p:nvPr/>
        </p:nvPicPr>
        <p:blipFill rotWithShape="1">
          <a:blip r:embed="rId4">
            <a:alphaModFix/>
          </a:blip>
          <a:srcRect/>
          <a:stretch/>
        </p:blipFill>
        <p:spPr>
          <a:xfrm>
            <a:off x="3986710" y="2296426"/>
            <a:ext cx="1176338" cy="552450"/>
          </a:xfrm>
          <a:prstGeom prst="rect">
            <a:avLst/>
          </a:prstGeom>
          <a:noFill/>
          <a:ln>
            <a:noFill/>
          </a:ln>
        </p:spPr>
      </p:pic>
      <p:sp>
        <p:nvSpPr>
          <p:cNvPr id="244" name="Google Shape;244;p25"/>
          <p:cNvSpPr/>
          <p:nvPr/>
        </p:nvSpPr>
        <p:spPr>
          <a:xfrm>
            <a:off x="8620125" y="4686300"/>
            <a:ext cx="181200" cy="114300"/>
          </a:xfrm>
          <a:prstGeom prst="rect">
            <a:avLst/>
          </a:prstGeom>
          <a:noFill/>
          <a:ln>
            <a:noFill/>
          </a:ln>
        </p:spPr>
        <p:txBody>
          <a:bodyPr spcFirstLastPara="1" wrap="square" lIns="0" tIns="0" rIns="0" bIns="0" anchor="t" anchorCtr="0">
            <a:noAutofit/>
          </a:bodyPr>
          <a:lstStyle/>
          <a:p>
            <a:pPr marL="0" marR="0" lvl="0" indent="0" algn="r" rtl="0">
              <a:lnSpc>
                <a:spcPct val="102000"/>
              </a:lnSpc>
              <a:spcBef>
                <a:spcPts val="0"/>
              </a:spcBef>
              <a:spcAft>
                <a:spcPts val="0"/>
              </a:spcAft>
              <a:buClr>
                <a:srgbClr val="FFFFFF"/>
              </a:buClr>
              <a:buSzPts val="800"/>
              <a:buFont typeface="Proxima Nova"/>
              <a:buNone/>
            </a:pPr>
            <a:r>
              <a:rPr lang="en" sz="800">
                <a:solidFill>
                  <a:srgbClr val="FFFFFF"/>
                </a:solidFill>
                <a:latin typeface="+mn-lt"/>
                <a:ea typeface="Proxima Nova"/>
                <a:cs typeface="Proxima Nova"/>
                <a:sym typeface="Proxima Nova"/>
              </a:rPr>
              <a:t>11</a:t>
            </a:r>
            <a:endParaRPr sz="800" b="0" i="0" u="none" strike="noStrike" cap="none">
              <a:solidFill>
                <a:schemeClr val="dk1"/>
              </a:solidFill>
              <a:latin typeface="+mn-lt"/>
              <a:ea typeface="Calibri"/>
              <a:cs typeface="Calibri"/>
              <a:sym typeface="Calibri"/>
            </a:endParaRPr>
          </a:p>
        </p:txBody>
      </p:sp>
      <p:pic>
        <p:nvPicPr>
          <p:cNvPr id="245" name="Google Shape;245;p25" descr="preencoded.png"/>
          <p:cNvPicPr preferRelativeResize="0"/>
          <p:nvPr/>
        </p:nvPicPr>
        <p:blipFill rotWithShape="1">
          <a:blip r:embed="rId5">
            <a:alphaModFix/>
          </a:blip>
          <a:srcRect/>
          <a:stretch/>
        </p:blipFill>
        <p:spPr>
          <a:xfrm>
            <a:off x="342900" y="4686300"/>
            <a:ext cx="8458202" cy="114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26" descr="preencoded.png"/>
          <p:cNvPicPr preferRelativeResize="0"/>
          <p:nvPr/>
        </p:nvPicPr>
        <p:blipFill rotWithShape="1">
          <a:blip r:embed="rId3">
            <a:alphaModFix/>
          </a:blip>
          <a:srcRect/>
          <a:stretch/>
        </p:blipFill>
        <p:spPr>
          <a:xfrm>
            <a:off x="342900" y="4686300"/>
            <a:ext cx="8458202" cy="114300"/>
          </a:xfrm>
          <a:prstGeom prst="rect">
            <a:avLst/>
          </a:prstGeom>
          <a:noFill/>
          <a:ln>
            <a:noFill/>
          </a:ln>
        </p:spPr>
      </p:pic>
      <p:pic>
        <p:nvPicPr>
          <p:cNvPr id="252" name="Google Shape;252;p26" title="overview-realtime-hour.png"/>
          <p:cNvPicPr preferRelativeResize="0"/>
          <p:nvPr/>
        </p:nvPicPr>
        <p:blipFill rotWithShape="1">
          <a:blip r:embed="rId4">
            <a:alphaModFix/>
          </a:blip>
          <a:srcRect b="23925"/>
          <a:stretch/>
        </p:blipFill>
        <p:spPr>
          <a:xfrm>
            <a:off x="342900" y="342900"/>
            <a:ext cx="8458200" cy="3619501"/>
          </a:xfrm>
          <a:prstGeom prst="rect">
            <a:avLst/>
          </a:prstGeom>
          <a:noFill/>
          <a:ln>
            <a:noFill/>
          </a:ln>
        </p:spPr>
      </p:pic>
      <p:pic>
        <p:nvPicPr>
          <p:cNvPr id="253" name="Google Shape;253;p26" descr="preencoded.png"/>
          <p:cNvPicPr preferRelativeResize="0"/>
          <p:nvPr/>
        </p:nvPicPr>
        <p:blipFill rotWithShape="1">
          <a:blip r:embed="rId5">
            <a:alphaModFix/>
          </a:blip>
          <a:srcRect/>
          <a:stretch/>
        </p:blipFill>
        <p:spPr>
          <a:xfrm>
            <a:off x="342900" y="2571750"/>
            <a:ext cx="8458202" cy="1390650"/>
          </a:xfrm>
          <a:prstGeom prst="rect">
            <a:avLst/>
          </a:prstGeom>
          <a:noFill/>
          <a:ln>
            <a:noFill/>
          </a:ln>
        </p:spPr>
      </p:pic>
      <p:sp>
        <p:nvSpPr>
          <p:cNvPr id="254" name="Google Shape;254;p26"/>
          <p:cNvSpPr/>
          <p:nvPr/>
        </p:nvSpPr>
        <p:spPr>
          <a:xfrm>
            <a:off x="8620125" y="4686300"/>
            <a:ext cx="181200" cy="114300"/>
          </a:xfrm>
          <a:prstGeom prst="rect">
            <a:avLst/>
          </a:prstGeom>
          <a:noFill/>
          <a:ln>
            <a:noFill/>
          </a:ln>
        </p:spPr>
        <p:txBody>
          <a:bodyPr spcFirstLastPara="1" wrap="square" lIns="0" tIns="0" rIns="0" bIns="0" anchor="t" anchorCtr="0">
            <a:noAutofit/>
          </a:bodyPr>
          <a:lstStyle/>
          <a:p>
            <a:pPr marL="0" marR="0" lvl="0" indent="0" algn="r" rtl="0">
              <a:lnSpc>
                <a:spcPct val="102000"/>
              </a:lnSpc>
              <a:spcBef>
                <a:spcPts val="0"/>
              </a:spcBef>
              <a:spcAft>
                <a:spcPts val="0"/>
              </a:spcAft>
              <a:buClr>
                <a:srgbClr val="FFFFFF"/>
              </a:buClr>
              <a:buSzPts val="800"/>
              <a:buFont typeface="Proxima Nova"/>
              <a:buNone/>
            </a:pPr>
            <a:r>
              <a:rPr lang="en" sz="800" dirty="0">
                <a:solidFill>
                  <a:srgbClr val="FFFFFF"/>
                </a:solidFill>
                <a:latin typeface="+mn-lt"/>
                <a:ea typeface="Proxima Nova"/>
                <a:cs typeface="Proxima Nova"/>
                <a:sym typeface="Proxima Nova"/>
              </a:rPr>
              <a:t>12</a:t>
            </a:r>
            <a:endParaRPr sz="800" dirty="0">
              <a:solidFill>
                <a:srgbClr val="FFFFFF"/>
              </a:solidFill>
              <a:latin typeface="+mn-lt"/>
              <a:ea typeface="Proxima Nova"/>
              <a:cs typeface="Proxima Nova"/>
              <a:sym typeface="Proxima Nova"/>
            </a:endParaRPr>
          </a:p>
        </p:txBody>
      </p:sp>
      <p:sp>
        <p:nvSpPr>
          <p:cNvPr id="255" name="Google Shape;255;p26"/>
          <p:cNvSpPr/>
          <p:nvPr/>
        </p:nvSpPr>
        <p:spPr>
          <a:xfrm>
            <a:off x="342900" y="4152900"/>
            <a:ext cx="8482200" cy="419100"/>
          </a:xfrm>
          <a:prstGeom prst="rect">
            <a:avLst/>
          </a:prstGeom>
          <a:noFill/>
          <a:ln>
            <a:noFill/>
          </a:ln>
        </p:spPr>
        <p:txBody>
          <a:bodyPr spcFirstLastPara="1" wrap="square" lIns="0" tIns="0" rIns="0" bIns="0" anchor="t" anchorCtr="0">
            <a:noAutofit/>
          </a:bodyPr>
          <a:lstStyle/>
          <a:p>
            <a:pPr marL="0" marR="0" lvl="0" indent="0" algn="l" rtl="0">
              <a:lnSpc>
                <a:spcPct val="102703"/>
              </a:lnSpc>
              <a:spcBef>
                <a:spcPts val="0"/>
              </a:spcBef>
              <a:spcAft>
                <a:spcPts val="0"/>
              </a:spcAft>
              <a:buClr>
                <a:srgbClr val="FFFFFF"/>
              </a:buClr>
              <a:buSzPts val="2700"/>
              <a:buFont typeface="Proxima Nova"/>
              <a:buNone/>
            </a:pPr>
            <a:r>
              <a:rPr lang="en" sz="2700" b="0" i="0" u="none" strike="noStrike" cap="none" dirty="0">
                <a:solidFill>
                  <a:srgbClr val="FFFFFF"/>
                </a:solidFill>
                <a:latin typeface="+mj-lt"/>
                <a:ea typeface="Proxima Nova"/>
                <a:cs typeface="Proxima Nova"/>
                <a:sym typeface="Proxima Nova"/>
              </a:rPr>
              <a:t>Transform Your Processes</a:t>
            </a:r>
            <a:endParaRPr sz="2700" b="0" i="0" u="none" strike="noStrike" cap="none" dirty="0">
              <a:solidFill>
                <a:schemeClr val="dk1"/>
              </a:solidFill>
              <a:latin typeface="+mj-lt"/>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28" descr="preencoded.png"/>
          <p:cNvPicPr preferRelativeResize="0"/>
          <p:nvPr/>
        </p:nvPicPr>
        <p:blipFill rotWithShape="1">
          <a:blip r:embed="rId3">
            <a:alphaModFix/>
          </a:blip>
          <a:srcRect/>
          <a:stretch/>
        </p:blipFill>
        <p:spPr>
          <a:xfrm>
            <a:off x="342900" y="4739640"/>
            <a:ext cx="8301038" cy="3810"/>
          </a:xfrm>
          <a:prstGeom prst="rect">
            <a:avLst/>
          </a:prstGeom>
          <a:noFill/>
          <a:ln>
            <a:noFill/>
          </a:ln>
        </p:spPr>
      </p:pic>
      <p:pic>
        <p:nvPicPr>
          <p:cNvPr id="281" name="Google Shape;281;p28" title="lineview-realtime-day.png"/>
          <p:cNvPicPr preferRelativeResize="0"/>
          <p:nvPr/>
        </p:nvPicPr>
        <p:blipFill rotWithShape="1">
          <a:blip r:embed="rId4">
            <a:alphaModFix/>
          </a:blip>
          <a:srcRect b="23925"/>
          <a:stretch/>
        </p:blipFill>
        <p:spPr>
          <a:xfrm>
            <a:off x="342900" y="342900"/>
            <a:ext cx="8458200" cy="3619501"/>
          </a:xfrm>
          <a:prstGeom prst="rect">
            <a:avLst/>
          </a:prstGeom>
          <a:noFill/>
          <a:ln>
            <a:noFill/>
          </a:ln>
        </p:spPr>
      </p:pic>
      <p:pic>
        <p:nvPicPr>
          <p:cNvPr id="282" name="Google Shape;282;p28" descr="preencoded.png"/>
          <p:cNvPicPr preferRelativeResize="0"/>
          <p:nvPr/>
        </p:nvPicPr>
        <p:blipFill rotWithShape="1">
          <a:blip r:embed="rId5">
            <a:alphaModFix/>
          </a:blip>
          <a:srcRect/>
          <a:stretch/>
        </p:blipFill>
        <p:spPr>
          <a:xfrm>
            <a:off x="342900" y="2571750"/>
            <a:ext cx="8458202" cy="1390650"/>
          </a:xfrm>
          <a:prstGeom prst="rect">
            <a:avLst/>
          </a:prstGeom>
          <a:noFill/>
          <a:ln>
            <a:noFill/>
          </a:ln>
        </p:spPr>
      </p:pic>
      <p:sp>
        <p:nvSpPr>
          <p:cNvPr id="283" name="Google Shape;283;p28"/>
          <p:cNvSpPr/>
          <p:nvPr/>
        </p:nvSpPr>
        <p:spPr>
          <a:xfrm>
            <a:off x="8620125" y="4686300"/>
            <a:ext cx="181200" cy="114300"/>
          </a:xfrm>
          <a:prstGeom prst="rect">
            <a:avLst/>
          </a:prstGeom>
          <a:noFill/>
          <a:ln>
            <a:noFill/>
          </a:ln>
        </p:spPr>
        <p:txBody>
          <a:bodyPr spcFirstLastPara="1" wrap="square" lIns="0" tIns="0" rIns="0" bIns="0" anchor="t" anchorCtr="0">
            <a:noAutofit/>
          </a:bodyPr>
          <a:lstStyle/>
          <a:p>
            <a:pPr marL="0" marR="0" lvl="0" indent="0" algn="r" rtl="0">
              <a:lnSpc>
                <a:spcPct val="102000"/>
              </a:lnSpc>
              <a:spcBef>
                <a:spcPts val="0"/>
              </a:spcBef>
              <a:spcAft>
                <a:spcPts val="0"/>
              </a:spcAft>
              <a:buClr>
                <a:srgbClr val="FFFFFF"/>
              </a:buClr>
              <a:buSzPts val="800"/>
              <a:buFont typeface="Proxima Nova"/>
              <a:buNone/>
            </a:pPr>
            <a:r>
              <a:rPr lang="en" sz="800">
                <a:solidFill>
                  <a:srgbClr val="FFFFFF"/>
                </a:solidFill>
                <a:latin typeface="+mn-lt"/>
                <a:ea typeface="Proxima Nova"/>
                <a:cs typeface="Proxima Nova"/>
                <a:sym typeface="Proxima Nova"/>
              </a:rPr>
              <a:t>14</a:t>
            </a:r>
            <a:endParaRPr sz="800" b="0" i="0" u="none" strike="noStrike" cap="none">
              <a:solidFill>
                <a:schemeClr val="dk1"/>
              </a:solidFill>
              <a:latin typeface="+mn-lt"/>
              <a:ea typeface="Calibri"/>
              <a:cs typeface="Calibri"/>
              <a:sym typeface="Calibri"/>
            </a:endParaRPr>
          </a:p>
        </p:txBody>
      </p:sp>
      <p:sp>
        <p:nvSpPr>
          <p:cNvPr id="284" name="Google Shape;284;p28"/>
          <p:cNvSpPr/>
          <p:nvPr/>
        </p:nvSpPr>
        <p:spPr>
          <a:xfrm>
            <a:off x="342900" y="4152900"/>
            <a:ext cx="8482200" cy="419100"/>
          </a:xfrm>
          <a:prstGeom prst="rect">
            <a:avLst/>
          </a:prstGeom>
          <a:noFill/>
          <a:ln>
            <a:noFill/>
          </a:ln>
        </p:spPr>
        <p:txBody>
          <a:bodyPr spcFirstLastPara="1" wrap="square" lIns="0" tIns="0" rIns="0" bIns="0" anchor="t" anchorCtr="0">
            <a:noAutofit/>
          </a:bodyPr>
          <a:lstStyle/>
          <a:p>
            <a:pPr marL="0" marR="0" lvl="0" indent="0" algn="l" rtl="0">
              <a:lnSpc>
                <a:spcPct val="102703"/>
              </a:lnSpc>
              <a:spcBef>
                <a:spcPts val="0"/>
              </a:spcBef>
              <a:spcAft>
                <a:spcPts val="0"/>
              </a:spcAft>
              <a:buClr>
                <a:srgbClr val="FFFFFF"/>
              </a:buClr>
              <a:buSzPts val="2700"/>
              <a:buFont typeface="Proxima Nova"/>
              <a:buNone/>
            </a:pPr>
            <a:r>
              <a:rPr lang="en" sz="2700" b="0" i="0" u="none" strike="noStrike" cap="none" dirty="0">
                <a:solidFill>
                  <a:srgbClr val="FFFFFF"/>
                </a:solidFill>
                <a:latin typeface="+mj-lt"/>
                <a:ea typeface="Proxima Nova"/>
                <a:cs typeface="Proxima Nova"/>
                <a:sym typeface="Proxima Nova"/>
              </a:rPr>
              <a:t>Let’s Look At Your </a:t>
            </a:r>
            <a:r>
              <a:rPr lang="en" sz="2700" dirty="0">
                <a:solidFill>
                  <a:srgbClr val="FFFFFF"/>
                </a:solidFill>
                <a:latin typeface="+mj-lt"/>
                <a:ea typeface="Proxima Nova"/>
                <a:cs typeface="Proxima Nova"/>
                <a:sym typeface="Proxima Nova"/>
              </a:rPr>
              <a:t>Application</a:t>
            </a:r>
            <a:endParaRPr sz="2700" b="0" i="0" u="none" strike="noStrike" cap="none" dirty="0">
              <a:solidFill>
                <a:schemeClr val="dk1"/>
              </a:solidFill>
              <a:latin typeface="+mj-lt"/>
              <a:ea typeface="Calibri"/>
              <a:cs typeface="Calibri"/>
              <a:sym typeface="Calibri"/>
            </a:endParaRPr>
          </a:p>
        </p:txBody>
      </p:sp>
      <p:pic>
        <p:nvPicPr>
          <p:cNvPr id="285" name="Google Shape;285;p28" descr="preencoded.png"/>
          <p:cNvPicPr preferRelativeResize="0"/>
          <p:nvPr/>
        </p:nvPicPr>
        <p:blipFill rotWithShape="1">
          <a:blip r:embed="rId6">
            <a:alphaModFix/>
          </a:blip>
          <a:srcRect/>
          <a:stretch/>
        </p:blipFill>
        <p:spPr>
          <a:xfrm>
            <a:off x="342900" y="4686300"/>
            <a:ext cx="8458202" cy="114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descr="preencoded.png"/>
          <p:cNvPicPr preferRelativeResize="0"/>
          <p:nvPr/>
        </p:nvPicPr>
        <p:blipFill rotWithShape="1">
          <a:blip r:embed="rId3">
            <a:alphaModFix/>
          </a:blip>
          <a:srcRect/>
          <a:stretch/>
        </p:blipFill>
        <p:spPr>
          <a:xfrm>
            <a:off x="342900" y="4739640"/>
            <a:ext cx="8301038" cy="3810"/>
          </a:xfrm>
          <a:prstGeom prst="rect">
            <a:avLst/>
          </a:prstGeom>
          <a:noFill/>
          <a:ln>
            <a:noFill/>
          </a:ln>
        </p:spPr>
      </p:pic>
      <p:pic>
        <p:nvPicPr>
          <p:cNvPr id="78" name="Google Shape;78;p16" title="overview-history-week.png"/>
          <p:cNvPicPr preferRelativeResize="0"/>
          <p:nvPr/>
        </p:nvPicPr>
        <p:blipFill rotWithShape="1">
          <a:blip r:embed="rId4">
            <a:alphaModFix/>
          </a:blip>
          <a:srcRect b="23925"/>
          <a:stretch/>
        </p:blipFill>
        <p:spPr>
          <a:xfrm>
            <a:off x="342900" y="342900"/>
            <a:ext cx="8458200" cy="3619501"/>
          </a:xfrm>
          <a:prstGeom prst="rect">
            <a:avLst/>
          </a:prstGeom>
          <a:noFill/>
          <a:ln>
            <a:noFill/>
          </a:ln>
        </p:spPr>
      </p:pic>
      <p:pic>
        <p:nvPicPr>
          <p:cNvPr id="79" name="Google Shape;79;p16" descr="preencoded.png"/>
          <p:cNvPicPr preferRelativeResize="0"/>
          <p:nvPr/>
        </p:nvPicPr>
        <p:blipFill rotWithShape="1">
          <a:blip r:embed="rId5">
            <a:alphaModFix/>
          </a:blip>
          <a:srcRect/>
          <a:stretch/>
        </p:blipFill>
        <p:spPr>
          <a:xfrm>
            <a:off x="342900" y="2571750"/>
            <a:ext cx="8458202" cy="1390650"/>
          </a:xfrm>
          <a:prstGeom prst="rect">
            <a:avLst/>
          </a:prstGeom>
          <a:noFill/>
          <a:ln>
            <a:noFill/>
          </a:ln>
        </p:spPr>
      </p:pic>
      <p:sp>
        <p:nvSpPr>
          <p:cNvPr id="80" name="Google Shape;80;p16"/>
          <p:cNvSpPr/>
          <p:nvPr/>
        </p:nvSpPr>
        <p:spPr>
          <a:xfrm>
            <a:off x="8620125" y="4686300"/>
            <a:ext cx="181200" cy="114300"/>
          </a:xfrm>
          <a:prstGeom prst="rect">
            <a:avLst/>
          </a:prstGeom>
          <a:noFill/>
          <a:ln>
            <a:noFill/>
          </a:ln>
        </p:spPr>
        <p:txBody>
          <a:bodyPr spcFirstLastPara="1" wrap="square" lIns="0" tIns="0" rIns="0" bIns="0" anchor="t" anchorCtr="0">
            <a:noAutofit/>
          </a:bodyPr>
          <a:lstStyle/>
          <a:p>
            <a:pPr marL="0" marR="0" lvl="0" indent="0" algn="r" rtl="0">
              <a:lnSpc>
                <a:spcPct val="102000"/>
              </a:lnSpc>
              <a:spcBef>
                <a:spcPts val="0"/>
              </a:spcBef>
              <a:spcAft>
                <a:spcPts val="0"/>
              </a:spcAft>
              <a:buClr>
                <a:srgbClr val="FFFFFF"/>
              </a:buClr>
              <a:buSzPts val="800"/>
              <a:buFont typeface="Proxima Nova"/>
              <a:buNone/>
            </a:pPr>
            <a:r>
              <a:rPr lang="en" sz="800" dirty="0">
                <a:solidFill>
                  <a:srgbClr val="FFFFFF"/>
                </a:solidFill>
                <a:latin typeface="+mn-lt"/>
                <a:ea typeface="Proxima Nova"/>
                <a:cs typeface="Proxima Nova"/>
                <a:sym typeface="Proxima Nova"/>
              </a:rPr>
              <a:t>02</a:t>
            </a:r>
            <a:endParaRPr sz="800" b="0" i="0" u="none" strike="noStrike" cap="none" dirty="0">
              <a:solidFill>
                <a:schemeClr val="dk1"/>
              </a:solidFill>
              <a:latin typeface="+mn-lt"/>
              <a:ea typeface="Calibri"/>
              <a:cs typeface="Calibri"/>
              <a:sym typeface="Calibri"/>
            </a:endParaRPr>
          </a:p>
        </p:txBody>
      </p:sp>
      <p:sp>
        <p:nvSpPr>
          <p:cNvPr id="81" name="Google Shape;81;p16"/>
          <p:cNvSpPr/>
          <p:nvPr/>
        </p:nvSpPr>
        <p:spPr>
          <a:xfrm>
            <a:off x="342900" y="4152900"/>
            <a:ext cx="8482200" cy="419100"/>
          </a:xfrm>
          <a:prstGeom prst="rect">
            <a:avLst/>
          </a:prstGeom>
          <a:noFill/>
          <a:ln>
            <a:noFill/>
          </a:ln>
        </p:spPr>
        <p:txBody>
          <a:bodyPr spcFirstLastPara="1" wrap="square" lIns="0" tIns="0" rIns="0" bIns="0" anchor="t" anchorCtr="0">
            <a:noAutofit/>
          </a:bodyPr>
          <a:lstStyle/>
          <a:p>
            <a:pPr marL="0" marR="0" lvl="0" indent="0" algn="l" rtl="0">
              <a:lnSpc>
                <a:spcPct val="102703"/>
              </a:lnSpc>
              <a:spcBef>
                <a:spcPts val="0"/>
              </a:spcBef>
              <a:spcAft>
                <a:spcPts val="0"/>
              </a:spcAft>
              <a:buClr>
                <a:srgbClr val="FFFFFF"/>
              </a:buClr>
              <a:buSzPts val="2700"/>
              <a:buFont typeface="Proxima Nova"/>
              <a:buNone/>
            </a:pPr>
            <a:r>
              <a:rPr lang="en" sz="2700" b="0" i="0" u="none" strike="noStrike" cap="none" dirty="0">
                <a:solidFill>
                  <a:srgbClr val="FFFFFF"/>
                </a:solidFill>
                <a:latin typeface="+mj-lt"/>
                <a:ea typeface="Proxima Nova"/>
                <a:cs typeface="Proxima Nova"/>
                <a:sym typeface="Proxima Nova"/>
              </a:rPr>
              <a:t>Your </a:t>
            </a:r>
            <a:r>
              <a:rPr lang="en" sz="2700" dirty="0">
                <a:solidFill>
                  <a:srgbClr val="FFFFFF"/>
                </a:solidFill>
                <a:latin typeface="+mj-lt"/>
                <a:ea typeface="Proxima Nova"/>
                <a:cs typeface="Proxima Nova"/>
                <a:sym typeface="Proxima Nova"/>
              </a:rPr>
              <a:t>Operation’s OEE Metrics</a:t>
            </a:r>
            <a:r>
              <a:rPr lang="en" sz="2700" b="0" i="0" u="none" strike="noStrike" cap="none" dirty="0">
                <a:solidFill>
                  <a:srgbClr val="FFFFFF"/>
                </a:solidFill>
                <a:latin typeface="+mj-lt"/>
                <a:ea typeface="Proxima Nova"/>
                <a:cs typeface="Proxima Nova"/>
                <a:sym typeface="Proxima Nova"/>
              </a:rPr>
              <a:t>...</a:t>
            </a:r>
            <a:r>
              <a:rPr lang="en" sz="2700" b="0" i="1" u="none" strike="noStrike" cap="none" dirty="0">
                <a:solidFill>
                  <a:srgbClr val="FFFFFF"/>
                </a:solidFill>
                <a:latin typeface="+mj-lt"/>
                <a:ea typeface="Proxima Nova"/>
                <a:cs typeface="Proxima Nova"/>
                <a:sym typeface="Proxima Nova"/>
              </a:rPr>
              <a:t>Visualized</a:t>
            </a:r>
            <a:endParaRPr sz="2700" b="0" i="0" u="none" strike="noStrike" cap="none" dirty="0">
              <a:solidFill>
                <a:schemeClr val="dk1"/>
              </a:solidFill>
              <a:latin typeface="+mj-lt"/>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7" descr="preencoded.png"/>
          <p:cNvPicPr preferRelativeResize="0"/>
          <p:nvPr/>
        </p:nvPicPr>
        <p:blipFill rotWithShape="1">
          <a:blip r:embed="rId3">
            <a:alphaModFix/>
          </a:blip>
          <a:srcRect/>
          <a:stretch/>
        </p:blipFill>
        <p:spPr>
          <a:xfrm>
            <a:off x="6800850" y="2112169"/>
            <a:ext cx="2000250" cy="1171575"/>
          </a:xfrm>
          <a:prstGeom prst="rect">
            <a:avLst/>
          </a:prstGeom>
          <a:noFill/>
          <a:ln>
            <a:noFill/>
          </a:ln>
        </p:spPr>
      </p:pic>
      <p:pic>
        <p:nvPicPr>
          <p:cNvPr id="88" name="Google Shape;88;p17" descr="preencoded.png"/>
          <p:cNvPicPr preferRelativeResize="0"/>
          <p:nvPr/>
        </p:nvPicPr>
        <p:blipFill rotWithShape="1">
          <a:blip r:embed="rId4">
            <a:alphaModFix/>
          </a:blip>
          <a:srcRect/>
          <a:stretch/>
        </p:blipFill>
        <p:spPr>
          <a:xfrm>
            <a:off x="6800850" y="3398044"/>
            <a:ext cx="2000250" cy="1171575"/>
          </a:xfrm>
          <a:prstGeom prst="rect">
            <a:avLst/>
          </a:prstGeom>
          <a:noFill/>
          <a:ln>
            <a:noFill/>
          </a:ln>
        </p:spPr>
      </p:pic>
      <p:pic>
        <p:nvPicPr>
          <p:cNvPr id="89" name="Google Shape;89;p17" descr="preencoded.png"/>
          <p:cNvPicPr preferRelativeResize="0"/>
          <p:nvPr/>
        </p:nvPicPr>
        <p:blipFill rotWithShape="1">
          <a:blip r:embed="rId3">
            <a:alphaModFix/>
          </a:blip>
          <a:srcRect/>
          <a:stretch/>
        </p:blipFill>
        <p:spPr>
          <a:xfrm>
            <a:off x="4648200" y="2112169"/>
            <a:ext cx="2000250" cy="1171575"/>
          </a:xfrm>
          <a:prstGeom prst="rect">
            <a:avLst/>
          </a:prstGeom>
          <a:noFill/>
          <a:ln>
            <a:noFill/>
          </a:ln>
        </p:spPr>
      </p:pic>
      <p:pic>
        <p:nvPicPr>
          <p:cNvPr id="90" name="Google Shape;90;p17" descr="preencoded.png"/>
          <p:cNvPicPr preferRelativeResize="0"/>
          <p:nvPr/>
        </p:nvPicPr>
        <p:blipFill rotWithShape="1">
          <a:blip r:embed="rId5">
            <a:alphaModFix/>
          </a:blip>
          <a:srcRect/>
          <a:stretch/>
        </p:blipFill>
        <p:spPr>
          <a:xfrm>
            <a:off x="4648200" y="3398044"/>
            <a:ext cx="2000250" cy="1171575"/>
          </a:xfrm>
          <a:prstGeom prst="rect">
            <a:avLst/>
          </a:prstGeom>
          <a:noFill/>
          <a:ln>
            <a:noFill/>
          </a:ln>
        </p:spPr>
      </p:pic>
      <p:pic>
        <p:nvPicPr>
          <p:cNvPr id="91" name="Google Shape;91;p17" descr="preencoded.png"/>
          <p:cNvPicPr preferRelativeResize="0"/>
          <p:nvPr/>
        </p:nvPicPr>
        <p:blipFill rotWithShape="1">
          <a:blip r:embed="rId3">
            <a:alphaModFix/>
          </a:blip>
          <a:srcRect/>
          <a:stretch/>
        </p:blipFill>
        <p:spPr>
          <a:xfrm>
            <a:off x="2495550" y="2112169"/>
            <a:ext cx="2000250" cy="1171575"/>
          </a:xfrm>
          <a:prstGeom prst="rect">
            <a:avLst/>
          </a:prstGeom>
          <a:noFill/>
          <a:ln>
            <a:noFill/>
          </a:ln>
        </p:spPr>
      </p:pic>
      <p:pic>
        <p:nvPicPr>
          <p:cNvPr id="92" name="Google Shape;92;p17" descr="preencoded.png"/>
          <p:cNvPicPr preferRelativeResize="0"/>
          <p:nvPr/>
        </p:nvPicPr>
        <p:blipFill rotWithShape="1">
          <a:blip r:embed="rId6">
            <a:alphaModFix/>
          </a:blip>
          <a:srcRect/>
          <a:stretch/>
        </p:blipFill>
        <p:spPr>
          <a:xfrm>
            <a:off x="2495550" y="3398044"/>
            <a:ext cx="2000250" cy="1171575"/>
          </a:xfrm>
          <a:prstGeom prst="rect">
            <a:avLst/>
          </a:prstGeom>
          <a:noFill/>
          <a:ln>
            <a:noFill/>
          </a:ln>
        </p:spPr>
      </p:pic>
      <p:pic>
        <p:nvPicPr>
          <p:cNvPr id="93" name="Google Shape;93;p17" descr="preencoded.png"/>
          <p:cNvPicPr preferRelativeResize="0"/>
          <p:nvPr/>
        </p:nvPicPr>
        <p:blipFill rotWithShape="1">
          <a:blip r:embed="rId3">
            <a:alphaModFix/>
          </a:blip>
          <a:srcRect/>
          <a:stretch/>
        </p:blipFill>
        <p:spPr>
          <a:xfrm>
            <a:off x="342900" y="2112169"/>
            <a:ext cx="2000250" cy="1171575"/>
          </a:xfrm>
          <a:prstGeom prst="rect">
            <a:avLst/>
          </a:prstGeom>
          <a:noFill/>
          <a:ln>
            <a:noFill/>
          </a:ln>
        </p:spPr>
      </p:pic>
      <p:pic>
        <p:nvPicPr>
          <p:cNvPr id="94" name="Google Shape;94;p17" descr="preencoded.png"/>
          <p:cNvPicPr preferRelativeResize="0"/>
          <p:nvPr/>
        </p:nvPicPr>
        <p:blipFill rotWithShape="1">
          <a:blip r:embed="rId7">
            <a:alphaModFix/>
          </a:blip>
          <a:srcRect/>
          <a:stretch/>
        </p:blipFill>
        <p:spPr>
          <a:xfrm>
            <a:off x="342900" y="3398044"/>
            <a:ext cx="2000250" cy="1171575"/>
          </a:xfrm>
          <a:prstGeom prst="rect">
            <a:avLst/>
          </a:prstGeom>
          <a:noFill/>
          <a:ln>
            <a:noFill/>
          </a:ln>
        </p:spPr>
      </p:pic>
      <p:pic>
        <p:nvPicPr>
          <p:cNvPr id="95" name="Google Shape;95;p17" descr="preencoded.png"/>
          <p:cNvPicPr preferRelativeResize="0"/>
          <p:nvPr/>
        </p:nvPicPr>
        <p:blipFill rotWithShape="1">
          <a:blip r:embed="rId8">
            <a:alphaModFix/>
          </a:blip>
          <a:srcRect/>
          <a:stretch/>
        </p:blipFill>
        <p:spPr>
          <a:xfrm>
            <a:off x="342900" y="4737259"/>
            <a:ext cx="8301038" cy="3810"/>
          </a:xfrm>
          <a:prstGeom prst="rect">
            <a:avLst/>
          </a:prstGeom>
          <a:noFill/>
          <a:ln>
            <a:noFill/>
          </a:ln>
        </p:spPr>
      </p:pic>
      <p:pic>
        <p:nvPicPr>
          <p:cNvPr id="96" name="Google Shape;96;p17" descr="preencoded.png"/>
          <p:cNvPicPr preferRelativeResize="0"/>
          <p:nvPr/>
        </p:nvPicPr>
        <p:blipFill rotWithShape="1">
          <a:blip r:embed="rId9">
            <a:alphaModFix/>
          </a:blip>
          <a:srcRect/>
          <a:stretch/>
        </p:blipFill>
        <p:spPr>
          <a:xfrm>
            <a:off x="3414117" y="476210"/>
            <a:ext cx="2158603" cy="933450"/>
          </a:xfrm>
          <a:prstGeom prst="rect">
            <a:avLst/>
          </a:prstGeom>
          <a:noFill/>
          <a:ln>
            <a:noFill/>
          </a:ln>
        </p:spPr>
      </p:pic>
      <p:sp>
        <p:nvSpPr>
          <p:cNvPr id="97" name="Google Shape;97;p17"/>
          <p:cNvSpPr/>
          <p:nvPr/>
        </p:nvSpPr>
        <p:spPr>
          <a:xfrm>
            <a:off x="8620125" y="4683919"/>
            <a:ext cx="181200" cy="114300"/>
          </a:xfrm>
          <a:prstGeom prst="rect">
            <a:avLst/>
          </a:prstGeom>
          <a:noFill/>
          <a:ln>
            <a:noFill/>
          </a:ln>
        </p:spPr>
        <p:txBody>
          <a:bodyPr spcFirstLastPara="1" wrap="square" lIns="0" tIns="0" rIns="0" bIns="0" anchor="t" anchorCtr="0">
            <a:noAutofit/>
          </a:bodyPr>
          <a:lstStyle/>
          <a:p>
            <a:pPr marL="0" marR="0" lvl="0" indent="0" algn="r" rtl="0">
              <a:lnSpc>
                <a:spcPct val="102000"/>
              </a:lnSpc>
              <a:spcBef>
                <a:spcPts val="0"/>
              </a:spcBef>
              <a:spcAft>
                <a:spcPts val="0"/>
              </a:spcAft>
              <a:buClr>
                <a:srgbClr val="FFFFFF"/>
              </a:buClr>
              <a:buSzPts val="800"/>
              <a:buFont typeface="Proxima Nova"/>
              <a:buNone/>
            </a:pPr>
            <a:r>
              <a:rPr lang="en" sz="800">
                <a:solidFill>
                  <a:srgbClr val="FFFFFF"/>
                </a:solidFill>
                <a:latin typeface="+mn-lt"/>
                <a:ea typeface="Proxima Nova"/>
                <a:cs typeface="Proxima Nova"/>
                <a:sym typeface="Proxima Nova"/>
              </a:rPr>
              <a:t>03</a:t>
            </a:r>
            <a:endParaRPr sz="800" b="0" i="0" u="none" strike="noStrike" cap="none">
              <a:solidFill>
                <a:schemeClr val="dk1"/>
              </a:solidFill>
              <a:latin typeface="+mn-lt"/>
              <a:ea typeface="Calibri"/>
              <a:cs typeface="Calibri"/>
              <a:sym typeface="Calibri"/>
            </a:endParaRPr>
          </a:p>
        </p:txBody>
      </p:sp>
      <p:sp>
        <p:nvSpPr>
          <p:cNvPr id="98" name="Google Shape;98;p17"/>
          <p:cNvSpPr/>
          <p:nvPr/>
        </p:nvSpPr>
        <p:spPr>
          <a:xfrm>
            <a:off x="485775" y="4045744"/>
            <a:ext cx="1719300" cy="371700"/>
          </a:xfrm>
          <a:prstGeom prst="rect">
            <a:avLst/>
          </a:prstGeom>
          <a:noFill/>
          <a:ln>
            <a:noFill/>
          </a:ln>
        </p:spPr>
        <p:txBody>
          <a:bodyPr spcFirstLastPara="1" wrap="square" lIns="0" tIns="0" rIns="0" bIns="0" anchor="t" anchorCtr="0">
            <a:noAutofit/>
          </a:bodyPr>
          <a:lstStyle/>
          <a:p>
            <a:pPr marL="0" marR="0" lvl="0" indent="0" algn="ctr" rtl="0">
              <a:lnSpc>
                <a:spcPct val="103583"/>
              </a:lnSpc>
              <a:spcBef>
                <a:spcPts val="0"/>
              </a:spcBef>
              <a:spcAft>
                <a:spcPts val="0"/>
              </a:spcAft>
              <a:buClr>
                <a:srgbClr val="FFFFFF"/>
              </a:buClr>
              <a:buSzPts val="1200"/>
              <a:buFont typeface="Proxima Nova"/>
              <a:buNone/>
            </a:pPr>
            <a:r>
              <a:rPr lang="en" sz="1200" b="0" i="0" u="none" strike="noStrike" cap="none">
                <a:solidFill>
                  <a:srgbClr val="FFFFFF"/>
                </a:solidFill>
                <a:latin typeface="+mn-lt"/>
                <a:ea typeface="Proxima Nova"/>
                <a:cs typeface="Proxima Nova"/>
                <a:sym typeface="Proxima Nova"/>
              </a:rPr>
              <a:t>Connects To Any Major </a:t>
            </a:r>
            <a:br>
              <a:rPr lang="en" sz="900" b="0" i="0" u="none" strike="noStrike" cap="none">
                <a:solidFill>
                  <a:schemeClr val="dk1"/>
                </a:solidFill>
                <a:latin typeface="+mn-lt"/>
                <a:ea typeface="Calibri"/>
                <a:cs typeface="Calibri"/>
                <a:sym typeface="Calibri"/>
              </a:rPr>
            </a:br>
            <a:r>
              <a:rPr lang="en" sz="1200" b="0" i="0" u="none" strike="noStrike" cap="none">
                <a:solidFill>
                  <a:srgbClr val="FFFFFF"/>
                </a:solidFill>
                <a:latin typeface="+mn-lt"/>
                <a:ea typeface="Proxima Nova"/>
                <a:cs typeface="Proxima Nova"/>
                <a:sym typeface="Proxima Nova"/>
              </a:rPr>
              <a:t>PLC &amp; Database</a:t>
            </a:r>
            <a:endParaRPr sz="1200" b="0" i="0" u="none" strike="noStrike" cap="none">
              <a:solidFill>
                <a:schemeClr val="dk1"/>
              </a:solidFill>
              <a:latin typeface="+mn-lt"/>
              <a:ea typeface="Calibri"/>
              <a:cs typeface="Calibri"/>
              <a:sym typeface="Calibri"/>
            </a:endParaRPr>
          </a:p>
        </p:txBody>
      </p:sp>
      <p:sp>
        <p:nvSpPr>
          <p:cNvPr id="99" name="Google Shape;99;p17"/>
          <p:cNvSpPr/>
          <p:nvPr/>
        </p:nvSpPr>
        <p:spPr>
          <a:xfrm>
            <a:off x="2638425" y="4045744"/>
            <a:ext cx="1719300" cy="371700"/>
          </a:xfrm>
          <a:prstGeom prst="rect">
            <a:avLst/>
          </a:prstGeom>
          <a:noFill/>
          <a:ln>
            <a:noFill/>
          </a:ln>
        </p:spPr>
        <p:txBody>
          <a:bodyPr spcFirstLastPara="1" wrap="square" lIns="0" tIns="0" rIns="0" bIns="0" anchor="t" anchorCtr="0">
            <a:noAutofit/>
          </a:bodyPr>
          <a:lstStyle/>
          <a:p>
            <a:pPr marL="0" marR="0" lvl="0" indent="0" algn="ctr" rtl="0">
              <a:lnSpc>
                <a:spcPct val="103583"/>
              </a:lnSpc>
              <a:spcBef>
                <a:spcPts val="0"/>
              </a:spcBef>
              <a:spcAft>
                <a:spcPts val="0"/>
              </a:spcAft>
              <a:buClr>
                <a:srgbClr val="FFFFFF"/>
              </a:buClr>
              <a:buSzPts val="1200"/>
              <a:buFont typeface="Proxima Nova"/>
              <a:buNone/>
            </a:pPr>
            <a:r>
              <a:rPr lang="en" sz="1200" b="0" i="0" u="none" strike="noStrike" cap="none">
                <a:solidFill>
                  <a:srgbClr val="FFFFFF"/>
                </a:solidFill>
                <a:latin typeface="+mn-lt"/>
                <a:ea typeface="Proxima Nova"/>
                <a:cs typeface="Proxima Nova"/>
                <a:sym typeface="Proxima Nova"/>
              </a:rPr>
              <a:t>Universal Designer</a:t>
            </a:r>
            <a:br>
              <a:rPr lang="en" sz="1200" b="0" i="0" u="none" strike="noStrike" cap="none">
                <a:solidFill>
                  <a:srgbClr val="FFFFFF"/>
                </a:solidFill>
                <a:latin typeface="+mn-lt"/>
                <a:ea typeface="Proxima Nova"/>
                <a:cs typeface="Proxima Nova"/>
                <a:sym typeface="Proxima Nova"/>
              </a:rPr>
            </a:br>
            <a:endParaRPr sz="1200" b="0" i="0" u="none" strike="noStrike" cap="none">
              <a:solidFill>
                <a:schemeClr val="dk1"/>
              </a:solidFill>
              <a:latin typeface="+mn-lt"/>
              <a:ea typeface="Calibri"/>
              <a:cs typeface="Calibri"/>
              <a:sym typeface="Calibri"/>
            </a:endParaRPr>
          </a:p>
        </p:txBody>
      </p:sp>
      <p:sp>
        <p:nvSpPr>
          <p:cNvPr id="100" name="Google Shape;100;p17"/>
          <p:cNvSpPr/>
          <p:nvPr/>
        </p:nvSpPr>
        <p:spPr>
          <a:xfrm>
            <a:off x="4791075" y="4045744"/>
            <a:ext cx="1719300" cy="371700"/>
          </a:xfrm>
          <a:prstGeom prst="rect">
            <a:avLst/>
          </a:prstGeom>
          <a:noFill/>
          <a:ln>
            <a:noFill/>
          </a:ln>
        </p:spPr>
        <p:txBody>
          <a:bodyPr spcFirstLastPara="1" wrap="square" lIns="0" tIns="0" rIns="0" bIns="0" anchor="t" anchorCtr="0">
            <a:noAutofit/>
          </a:bodyPr>
          <a:lstStyle/>
          <a:p>
            <a:pPr marL="0" marR="0" lvl="0" indent="0" algn="ctr" rtl="0">
              <a:lnSpc>
                <a:spcPct val="103583"/>
              </a:lnSpc>
              <a:spcBef>
                <a:spcPts val="0"/>
              </a:spcBef>
              <a:spcAft>
                <a:spcPts val="0"/>
              </a:spcAft>
              <a:buClr>
                <a:srgbClr val="FFFFFF"/>
              </a:buClr>
              <a:buSzPts val="1200"/>
              <a:buFont typeface="Proxima Nova"/>
              <a:buNone/>
            </a:pPr>
            <a:r>
              <a:rPr lang="en" sz="1200" b="0" i="0" u="none" strike="noStrike" cap="none">
                <a:solidFill>
                  <a:srgbClr val="FFFFFF"/>
                </a:solidFill>
                <a:latin typeface="+mn-lt"/>
                <a:ea typeface="Proxima Nova"/>
                <a:cs typeface="Proxima Nova"/>
                <a:sym typeface="Proxima Nova"/>
              </a:rPr>
              <a:t>Built on Open Standard Technologies</a:t>
            </a:r>
            <a:endParaRPr sz="1200" b="0" i="0" u="none" strike="noStrike" cap="none">
              <a:solidFill>
                <a:schemeClr val="dk1"/>
              </a:solidFill>
              <a:latin typeface="+mn-lt"/>
              <a:ea typeface="Calibri"/>
              <a:cs typeface="Calibri"/>
              <a:sym typeface="Calibri"/>
            </a:endParaRPr>
          </a:p>
        </p:txBody>
      </p:sp>
      <p:sp>
        <p:nvSpPr>
          <p:cNvPr id="101" name="Google Shape;101;p17"/>
          <p:cNvSpPr/>
          <p:nvPr/>
        </p:nvSpPr>
        <p:spPr>
          <a:xfrm>
            <a:off x="6943725" y="4045744"/>
            <a:ext cx="1719300" cy="371700"/>
          </a:xfrm>
          <a:prstGeom prst="rect">
            <a:avLst/>
          </a:prstGeom>
          <a:noFill/>
          <a:ln>
            <a:noFill/>
          </a:ln>
        </p:spPr>
        <p:txBody>
          <a:bodyPr spcFirstLastPara="1" wrap="square" lIns="0" tIns="0" rIns="0" bIns="0" anchor="t" anchorCtr="0">
            <a:noAutofit/>
          </a:bodyPr>
          <a:lstStyle/>
          <a:p>
            <a:pPr marL="0" marR="0" lvl="0" indent="0" algn="ctr" rtl="0">
              <a:lnSpc>
                <a:spcPct val="103583"/>
              </a:lnSpc>
              <a:spcBef>
                <a:spcPts val="0"/>
              </a:spcBef>
              <a:spcAft>
                <a:spcPts val="0"/>
              </a:spcAft>
              <a:buClr>
                <a:srgbClr val="FFFFFF"/>
              </a:buClr>
              <a:buSzPts val="1200"/>
              <a:buFont typeface="Proxima Nova"/>
              <a:buNone/>
            </a:pPr>
            <a:r>
              <a:rPr lang="en" sz="1200" b="0" i="0" u="none" strike="noStrike" cap="none">
                <a:solidFill>
                  <a:srgbClr val="FFFFFF"/>
                </a:solidFill>
                <a:latin typeface="+mn-lt"/>
                <a:ea typeface="Proxima Nova"/>
                <a:cs typeface="Proxima Nova"/>
                <a:sym typeface="Proxima Nova"/>
              </a:rPr>
              <a:t>Rapid Development and Deployment</a:t>
            </a:r>
            <a:endParaRPr sz="1200" b="0" i="0" u="none" strike="noStrike" cap="none">
              <a:solidFill>
                <a:schemeClr val="dk1"/>
              </a:solidFill>
              <a:latin typeface="+mn-lt"/>
              <a:ea typeface="Calibri"/>
              <a:cs typeface="Calibri"/>
              <a:sym typeface="Calibri"/>
            </a:endParaRPr>
          </a:p>
        </p:txBody>
      </p:sp>
      <p:sp>
        <p:nvSpPr>
          <p:cNvPr id="102" name="Google Shape;102;p17"/>
          <p:cNvSpPr/>
          <p:nvPr/>
        </p:nvSpPr>
        <p:spPr>
          <a:xfrm>
            <a:off x="485775" y="2759869"/>
            <a:ext cx="1719300" cy="371700"/>
          </a:xfrm>
          <a:prstGeom prst="rect">
            <a:avLst/>
          </a:prstGeom>
          <a:noFill/>
          <a:ln>
            <a:noFill/>
          </a:ln>
        </p:spPr>
        <p:txBody>
          <a:bodyPr spcFirstLastPara="1" wrap="square" lIns="0" tIns="0" rIns="0" bIns="0" anchor="t" anchorCtr="0">
            <a:noAutofit/>
          </a:bodyPr>
          <a:lstStyle/>
          <a:p>
            <a:pPr marL="0" marR="0" lvl="0" indent="0" algn="ctr" rtl="0">
              <a:lnSpc>
                <a:spcPct val="103583"/>
              </a:lnSpc>
              <a:spcBef>
                <a:spcPts val="0"/>
              </a:spcBef>
              <a:spcAft>
                <a:spcPts val="0"/>
              </a:spcAft>
              <a:buClr>
                <a:srgbClr val="FFFFFF"/>
              </a:buClr>
              <a:buSzPts val="1200"/>
              <a:buFont typeface="Proxima Nova"/>
              <a:buNone/>
            </a:pPr>
            <a:r>
              <a:rPr lang="en" sz="1200" b="0" i="0" u="none" strike="noStrike" cap="none" dirty="0">
                <a:solidFill>
                  <a:srgbClr val="FFFFFF"/>
                </a:solidFill>
                <a:latin typeface="+mn-lt"/>
                <a:ea typeface="Proxima Nova"/>
                <a:cs typeface="Proxima Nova"/>
                <a:sym typeface="Proxima Nova"/>
              </a:rPr>
              <a:t>Unlimited Licensing Model</a:t>
            </a:r>
            <a:endParaRPr sz="1200" b="0" i="0" u="none" strike="noStrike" cap="none" dirty="0">
              <a:solidFill>
                <a:schemeClr val="dk1"/>
              </a:solidFill>
              <a:latin typeface="+mn-lt"/>
              <a:ea typeface="Calibri"/>
              <a:cs typeface="Calibri"/>
              <a:sym typeface="Calibri"/>
            </a:endParaRPr>
          </a:p>
        </p:txBody>
      </p:sp>
      <p:sp>
        <p:nvSpPr>
          <p:cNvPr id="103" name="Google Shape;103;p17"/>
          <p:cNvSpPr/>
          <p:nvPr/>
        </p:nvSpPr>
        <p:spPr>
          <a:xfrm>
            <a:off x="2638425" y="2759869"/>
            <a:ext cx="1719300" cy="371700"/>
          </a:xfrm>
          <a:prstGeom prst="rect">
            <a:avLst/>
          </a:prstGeom>
          <a:noFill/>
          <a:ln>
            <a:noFill/>
          </a:ln>
        </p:spPr>
        <p:txBody>
          <a:bodyPr spcFirstLastPara="1" wrap="square" lIns="0" tIns="0" rIns="0" bIns="0" anchor="t" anchorCtr="0">
            <a:noAutofit/>
          </a:bodyPr>
          <a:lstStyle/>
          <a:p>
            <a:pPr marL="0" marR="0" lvl="0" indent="0" algn="ctr" rtl="0">
              <a:lnSpc>
                <a:spcPct val="103583"/>
              </a:lnSpc>
              <a:spcBef>
                <a:spcPts val="0"/>
              </a:spcBef>
              <a:spcAft>
                <a:spcPts val="0"/>
              </a:spcAft>
              <a:buClr>
                <a:srgbClr val="FFFFFF"/>
              </a:buClr>
              <a:buSzPts val="1200"/>
              <a:buFont typeface="Proxima Nova"/>
              <a:buNone/>
            </a:pPr>
            <a:r>
              <a:rPr lang="en" sz="1200" b="0" i="0" u="none" strike="noStrike" cap="none">
                <a:solidFill>
                  <a:srgbClr val="FFFFFF"/>
                </a:solidFill>
                <a:latin typeface="+mn-lt"/>
                <a:ea typeface="Proxima Nova"/>
                <a:cs typeface="Proxima Nova"/>
                <a:sym typeface="Proxima Nova"/>
              </a:rPr>
              <a:t>Server-Centric Web-Deployment</a:t>
            </a:r>
            <a:endParaRPr sz="1200" b="0" i="0" u="none" strike="noStrike" cap="none">
              <a:solidFill>
                <a:schemeClr val="dk1"/>
              </a:solidFill>
              <a:latin typeface="+mn-lt"/>
              <a:ea typeface="Calibri"/>
              <a:cs typeface="Calibri"/>
              <a:sym typeface="Calibri"/>
            </a:endParaRPr>
          </a:p>
        </p:txBody>
      </p:sp>
      <p:sp>
        <p:nvSpPr>
          <p:cNvPr id="104" name="Google Shape;104;p17"/>
          <p:cNvSpPr/>
          <p:nvPr/>
        </p:nvSpPr>
        <p:spPr>
          <a:xfrm>
            <a:off x="4791075" y="2759869"/>
            <a:ext cx="1719300" cy="371700"/>
          </a:xfrm>
          <a:prstGeom prst="rect">
            <a:avLst/>
          </a:prstGeom>
          <a:noFill/>
          <a:ln>
            <a:noFill/>
          </a:ln>
        </p:spPr>
        <p:txBody>
          <a:bodyPr spcFirstLastPara="1" wrap="square" lIns="0" tIns="0" rIns="0" bIns="0" anchor="t" anchorCtr="0">
            <a:noAutofit/>
          </a:bodyPr>
          <a:lstStyle/>
          <a:p>
            <a:pPr marL="0" marR="0" lvl="0" indent="0" algn="ctr" rtl="0">
              <a:lnSpc>
                <a:spcPct val="103583"/>
              </a:lnSpc>
              <a:spcBef>
                <a:spcPts val="0"/>
              </a:spcBef>
              <a:spcAft>
                <a:spcPts val="0"/>
              </a:spcAft>
              <a:buClr>
                <a:srgbClr val="FFFFFF"/>
              </a:buClr>
              <a:buSzPts val="1200"/>
              <a:buFont typeface="Proxima Nova"/>
              <a:buNone/>
            </a:pPr>
            <a:r>
              <a:rPr lang="en" sz="1200" b="0" i="0" u="none" strike="noStrike" cap="none">
                <a:solidFill>
                  <a:srgbClr val="FFFFFF"/>
                </a:solidFill>
                <a:latin typeface="+mn-lt"/>
                <a:ea typeface="Proxima Nova"/>
                <a:cs typeface="Proxima Nova"/>
                <a:sym typeface="Proxima Nova"/>
              </a:rPr>
              <a:t>Modular </a:t>
            </a:r>
            <a:br>
              <a:rPr lang="en" sz="1200" b="0" i="0" u="none" strike="noStrike" cap="none">
                <a:solidFill>
                  <a:srgbClr val="FFFFFF"/>
                </a:solidFill>
                <a:latin typeface="+mn-lt"/>
                <a:ea typeface="Proxima Nova"/>
                <a:cs typeface="Proxima Nova"/>
                <a:sym typeface="Proxima Nova"/>
              </a:rPr>
            </a:br>
            <a:r>
              <a:rPr lang="en" sz="1200" b="0" i="0" u="none" strike="noStrike" cap="none">
                <a:solidFill>
                  <a:srgbClr val="FFFFFF"/>
                </a:solidFill>
                <a:latin typeface="+mn-lt"/>
                <a:ea typeface="Proxima Nova"/>
                <a:cs typeface="Proxima Nova"/>
                <a:sym typeface="Proxima Nova"/>
              </a:rPr>
              <a:t>Configurability</a:t>
            </a:r>
            <a:endParaRPr sz="1200" b="0" i="0" u="none" strike="noStrike" cap="none">
              <a:solidFill>
                <a:schemeClr val="dk1"/>
              </a:solidFill>
              <a:latin typeface="+mn-lt"/>
              <a:ea typeface="Calibri"/>
              <a:cs typeface="Calibri"/>
              <a:sym typeface="Calibri"/>
            </a:endParaRPr>
          </a:p>
        </p:txBody>
      </p:sp>
      <p:sp>
        <p:nvSpPr>
          <p:cNvPr id="105" name="Google Shape;105;p17"/>
          <p:cNvSpPr/>
          <p:nvPr/>
        </p:nvSpPr>
        <p:spPr>
          <a:xfrm>
            <a:off x="6943725" y="2759869"/>
            <a:ext cx="1719300" cy="371700"/>
          </a:xfrm>
          <a:prstGeom prst="rect">
            <a:avLst/>
          </a:prstGeom>
          <a:noFill/>
          <a:ln>
            <a:noFill/>
          </a:ln>
        </p:spPr>
        <p:txBody>
          <a:bodyPr spcFirstLastPara="1" wrap="square" lIns="0" tIns="0" rIns="0" bIns="0" anchor="t" anchorCtr="0">
            <a:noAutofit/>
          </a:bodyPr>
          <a:lstStyle/>
          <a:p>
            <a:pPr marL="0" marR="0" lvl="0" indent="0" algn="ctr" rtl="0">
              <a:lnSpc>
                <a:spcPct val="103583"/>
              </a:lnSpc>
              <a:spcBef>
                <a:spcPts val="0"/>
              </a:spcBef>
              <a:spcAft>
                <a:spcPts val="0"/>
              </a:spcAft>
              <a:buClr>
                <a:srgbClr val="FFFFFF"/>
              </a:buClr>
              <a:buSzPts val="1200"/>
              <a:buFont typeface="Proxima Nova"/>
              <a:buNone/>
            </a:pPr>
            <a:r>
              <a:rPr lang="en" sz="1200" b="0" i="0" u="none" strike="noStrike" cap="none">
                <a:solidFill>
                  <a:srgbClr val="FFFFFF"/>
                </a:solidFill>
                <a:latin typeface="+mn-lt"/>
                <a:ea typeface="Proxima Nova"/>
                <a:cs typeface="Proxima Nova"/>
                <a:sym typeface="Proxima Nova"/>
              </a:rPr>
              <a:t>Cross-Platform Compatibility</a:t>
            </a:r>
            <a:endParaRPr sz="1200" b="0" i="0" u="none" strike="noStrike" cap="none">
              <a:solidFill>
                <a:schemeClr val="dk1"/>
              </a:solidFill>
              <a:latin typeface="+mn-lt"/>
              <a:ea typeface="Calibri"/>
              <a:cs typeface="Calibri"/>
              <a:sym typeface="Calibri"/>
            </a:endParaRPr>
          </a:p>
        </p:txBody>
      </p:sp>
      <p:sp>
        <p:nvSpPr>
          <p:cNvPr id="106" name="Google Shape;106;p17"/>
          <p:cNvSpPr/>
          <p:nvPr/>
        </p:nvSpPr>
        <p:spPr>
          <a:xfrm>
            <a:off x="342900" y="1464469"/>
            <a:ext cx="8482200" cy="419100"/>
          </a:xfrm>
          <a:prstGeom prst="rect">
            <a:avLst/>
          </a:prstGeom>
          <a:noFill/>
          <a:ln>
            <a:noFill/>
          </a:ln>
        </p:spPr>
        <p:txBody>
          <a:bodyPr spcFirstLastPara="1" wrap="square" lIns="0" tIns="0" rIns="0" bIns="0" anchor="t" anchorCtr="0">
            <a:noAutofit/>
          </a:bodyPr>
          <a:lstStyle/>
          <a:p>
            <a:pPr marL="0" marR="0" lvl="0" indent="0" algn="l" rtl="0">
              <a:lnSpc>
                <a:spcPct val="102703"/>
              </a:lnSpc>
              <a:spcBef>
                <a:spcPts val="0"/>
              </a:spcBef>
              <a:spcAft>
                <a:spcPts val="0"/>
              </a:spcAft>
              <a:buClr>
                <a:srgbClr val="F7901E"/>
              </a:buClr>
              <a:buSzPts val="2700"/>
              <a:buFont typeface="Proxima Nova"/>
              <a:buNone/>
            </a:pPr>
            <a:r>
              <a:rPr lang="en" sz="2700" b="0" i="0" u="none" strike="noStrike" cap="none" dirty="0">
                <a:solidFill>
                  <a:srgbClr val="F7901E"/>
                </a:solidFill>
                <a:latin typeface="+mj-lt"/>
                <a:ea typeface="Proxima Nova"/>
                <a:cs typeface="Proxima Nova"/>
                <a:sym typeface="Proxima Nova"/>
              </a:rPr>
              <a:t>The Industrial Automation Platform</a:t>
            </a:r>
            <a:endParaRPr sz="2700" b="0" i="0" u="none" strike="noStrike" cap="none" dirty="0">
              <a:solidFill>
                <a:schemeClr val="dk1"/>
              </a:solidFill>
              <a:latin typeface="+mj-lt"/>
              <a:ea typeface="Calibri"/>
              <a:cs typeface="Calibri"/>
              <a:sym typeface="Calibri"/>
            </a:endParaRPr>
          </a:p>
        </p:txBody>
      </p:sp>
      <p:sp>
        <p:nvSpPr>
          <p:cNvPr id="107" name="Google Shape;107;p17"/>
          <p:cNvSpPr/>
          <p:nvPr/>
        </p:nvSpPr>
        <p:spPr>
          <a:xfrm>
            <a:off x="342900" y="816769"/>
            <a:ext cx="8482200" cy="533400"/>
          </a:xfrm>
          <a:prstGeom prst="rect">
            <a:avLst/>
          </a:prstGeom>
          <a:noFill/>
          <a:ln>
            <a:noFill/>
          </a:ln>
        </p:spPr>
        <p:txBody>
          <a:bodyPr spcFirstLastPara="1" wrap="square" lIns="0" tIns="0" rIns="0" bIns="0" anchor="ctr" anchorCtr="0">
            <a:noAutofit/>
          </a:bodyPr>
          <a:lstStyle/>
          <a:p>
            <a:pPr marL="0" marR="0" lvl="0" indent="0" algn="l" rtl="0">
              <a:lnSpc>
                <a:spcPct val="103214"/>
              </a:lnSpc>
              <a:spcBef>
                <a:spcPts val="0"/>
              </a:spcBef>
              <a:spcAft>
                <a:spcPts val="0"/>
              </a:spcAft>
              <a:buClr>
                <a:srgbClr val="FFFFFF"/>
              </a:buClr>
              <a:buSzPts val="4200"/>
              <a:buFont typeface="Proxima Nova Semibold"/>
              <a:buNone/>
            </a:pPr>
            <a:r>
              <a:rPr lang="en" sz="4200" b="0" i="0" u="none" strike="noStrike" cap="none" dirty="0">
                <a:solidFill>
                  <a:srgbClr val="FFFFFF"/>
                </a:solidFill>
                <a:latin typeface="+mj-lt"/>
                <a:ea typeface="Proxima Nova Semibold"/>
                <a:cs typeface="Proxima Nova Semibold"/>
                <a:sym typeface="Proxima Nova Semibold"/>
              </a:rPr>
              <a:t>Powered By</a:t>
            </a:r>
            <a:endParaRPr sz="4200" b="0" i="0" u="none" strike="noStrike" cap="none" dirty="0">
              <a:solidFill>
                <a:schemeClr val="dk1"/>
              </a:solidFill>
              <a:latin typeface="+mj-lt"/>
              <a:ea typeface="Calibri"/>
              <a:cs typeface="Calibri"/>
              <a:sym typeface="Calibri"/>
            </a:endParaRPr>
          </a:p>
        </p:txBody>
      </p:sp>
      <p:pic>
        <p:nvPicPr>
          <p:cNvPr id="108" name="Google Shape;108;p17" descr="preencoded.png"/>
          <p:cNvPicPr preferRelativeResize="0"/>
          <p:nvPr/>
        </p:nvPicPr>
        <p:blipFill rotWithShape="1">
          <a:blip r:embed="rId10">
            <a:alphaModFix/>
          </a:blip>
          <a:srcRect/>
          <a:stretch/>
        </p:blipFill>
        <p:spPr>
          <a:xfrm>
            <a:off x="342900" y="4739640"/>
            <a:ext cx="8301038" cy="3810"/>
          </a:xfrm>
          <a:prstGeom prst="rect">
            <a:avLst/>
          </a:prstGeom>
          <a:noFill/>
          <a:ln>
            <a:noFill/>
          </a:ln>
        </p:spPr>
      </p:pic>
      <p:pic>
        <p:nvPicPr>
          <p:cNvPr id="109" name="Google Shape;109;p17" title="Connects To Any Major  PLC &amp; Database.png"/>
          <p:cNvPicPr preferRelativeResize="0"/>
          <p:nvPr/>
        </p:nvPicPr>
        <p:blipFill rotWithShape="1">
          <a:blip r:embed="rId11">
            <a:alphaModFix/>
          </a:blip>
          <a:srcRect/>
          <a:stretch/>
        </p:blipFill>
        <p:spPr>
          <a:xfrm>
            <a:off x="1114425" y="3550444"/>
            <a:ext cx="457200" cy="457200"/>
          </a:xfrm>
          <a:prstGeom prst="rect">
            <a:avLst/>
          </a:prstGeom>
          <a:noFill/>
          <a:ln>
            <a:noFill/>
          </a:ln>
        </p:spPr>
      </p:pic>
      <p:pic>
        <p:nvPicPr>
          <p:cNvPr id="110" name="Google Shape;110;p17" title="Universal Designer.png"/>
          <p:cNvPicPr preferRelativeResize="0"/>
          <p:nvPr/>
        </p:nvPicPr>
        <p:blipFill rotWithShape="1">
          <a:blip r:embed="rId12">
            <a:alphaModFix/>
          </a:blip>
          <a:srcRect/>
          <a:stretch/>
        </p:blipFill>
        <p:spPr>
          <a:xfrm>
            <a:off x="3267075" y="3550444"/>
            <a:ext cx="457200" cy="457200"/>
          </a:xfrm>
          <a:prstGeom prst="rect">
            <a:avLst/>
          </a:prstGeom>
          <a:noFill/>
          <a:ln>
            <a:noFill/>
          </a:ln>
        </p:spPr>
      </p:pic>
      <p:pic>
        <p:nvPicPr>
          <p:cNvPr id="111" name="Google Shape;111;p17" title="Built on Open Standard Technologies.png"/>
          <p:cNvPicPr preferRelativeResize="0"/>
          <p:nvPr/>
        </p:nvPicPr>
        <p:blipFill rotWithShape="1">
          <a:blip r:embed="rId13">
            <a:alphaModFix/>
          </a:blip>
          <a:srcRect/>
          <a:stretch/>
        </p:blipFill>
        <p:spPr>
          <a:xfrm>
            <a:off x="5419725" y="3550444"/>
            <a:ext cx="457200" cy="457200"/>
          </a:xfrm>
          <a:prstGeom prst="rect">
            <a:avLst/>
          </a:prstGeom>
          <a:noFill/>
          <a:ln>
            <a:noFill/>
          </a:ln>
        </p:spPr>
      </p:pic>
      <p:pic>
        <p:nvPicPr>
          <p:cNvPr id="112" name="Google Shape;112;p17" title="Rapid Development and Deployment.png"/>
          <p:cNvPicPr preferRelativeResize="0"/>
          <p:nvPr/>
        </p:nvPicPr>
        <p:blipFill rotWithShape="1">
          <a:blip r:embed="rId14">
            <a:alphaModFix/>
          </a:blip>
          <a:srcRect/>
          <a:stretch/>
        </p:blipFill>
        <p:spPr>
          <a:xfrm>
            <a:off x="7572375" y="3550444"/>
            <a:ext cx="457200" cy="457200"/>
          </a:xfrm>
          <a:prstGeom prst="rect">
            <a:avLst/>
          </a:prstGeom>
          <a:noFill/>
          <a:ln>
            <a:noFill/>
          </a:ln>
        </p:spPr>
      </p:pic>
      <p:pic>
        <p:nvPicPr>
          <p:cNvPr id="113" name="Google Shape;113;p17" title="Unlimited Licensing Model.png"/>
          <p:cNvPicPr preferRelativeResize="0"/>
          <p:nvPr/>
        </p:nvPicPr>
        <p:blipFill rotWithShape="1">
          <a:blip r:embed="rId15">
            <a:alphaModFix/>
          </a:blip>
          <a:srcRect/>
          <a:stretch/>
        </p:blipFill>
        <p:spPr>
          <a:xfrm>
            <a:off x="1114425" y="2264569"/>
            <a:ext cx="457200" cy="457200"/>
          </a:xfrm>
          <a:prstGeom prst="rect">
            <a:avLst/>
          </a:prstGeom>
          <a:noFill/>
          <a:ln>
            <a:noFill/>
          </a:ln>
        </p:spPr>
      </p:pic>
      <p:pic>
        <p:nvPicPr>
          <p:cNvPr id="114" name="Google Shape;114;p17" title="Server-Centric Web-Deployment.png"/>
          <p:cNvPicPr preferRelativeResize="0"/>
          <p:nvPr/>
        </p:nvPicPr>
        <p:blipFill rotWithShape="1">
          <a:blip r:embed="rId16">
            <a:alphaModFix/>
          </a:blip>
          <a:srcRect/>
          <a:stretch/>
        </p:blipFill>
        <p:spPr>
          <a:xfrm>
            <a:off x="3267075" y="2264569"/>
            <a:ext cx="457200" cy="457200"/>
          </a:xfrm>
          <a:prstGeom prst="rect">
            <a:avLst/>
          </a:prstGeom>
          <a:noFill/>
          <a:ln>
            <a:noFill/>
          </a:ln>
        </p:spPr>
      </p:pic>
      <p:pic>
        <p:nvPicPr>
          <p:cNvPr id="115" name="Google Shape;115;p17" title="Modular  Configurability.png"/>
          <p:cNvPicPr preferRelativeResize="0"/>
          <p:nvPr/>
        </p:nvPicPr>
        <p:blipFill rotWithShape="1">
          <a:blip r:embed="rId17">
            <a:alphaModFix/>
          </a:blip>
          <a:srcRect/>
          <a:stretch/>
        </p:blipFill>
        <p:spPr>
          <a:xfrm>
            <a:off x="5419725" y="2264569"/>
            <a:ext cx="457200" cy="457200"/>
          </a:xfrm>
          <a:prstGeom prst="rect">
            <a:avLst/>
          </a:prstGeom>
          <a:noFill/>
          <a:ln>
            <a:noFill/>
          </a:ln>
        </p:spPr>
      </p:pic>
      <p:pic>
        <p:nvPicPr>
          <p:cNvPr id="116" name="Google Shape;116;p17" title="Cross-Platform Compatibility.png"/>
          <p:cNvPicPr preferRelativeResize="0"/>
          <p:nvPr/>
        </p:nvPicPr>
        <p:blipFill rotWithShape="1">
          <a:blip r:embed="rId18">
            <a:alphaModFix/>
          </a:blip>
          <a:srcRect/>
          <a:stretch/>
        </p:blipFill>
        <p:spPr>
          <a:xfrm>
            <a:off x="7572375" y="2264569"/>
            <a:ext cx="457200" cy="457200"/>
          </a:xfrm>
          <a:prstGeom prst="rect">
            <a:avLst/>
          </a:prstGeom>
          <a:noFill/>
          <a:ln>
            <a:noFill/>
          </a:ln>
        </p:spPr>
      </p:pic>
      <p:sp>
        <p:nvSpPr>
          <p:cNvPr id="117" name="Google Shape;117;p17"/>
          <p:cNvSpPr>
            <a:spLocks noGrp="1"/>
          </p:cNvSpPr>
          <p:nvPr>
            <p:ph type="pic" idx="2"/>
          </p:nvPr>
        </p:nvSpPr>
        <p:spPr>
          <a:xfrm>
            <a:off x="7842100" y="350050"/>
            <a:ext cx="964200" cy="350100"/>
          </a:xfrm>
          <a:prstGeom prst="rect">
            <a:avLst/>
          </a:prstGeom>
          <a:noFill/>
          <a:ln>
            <a:noFill/>
          </a:ln>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18" descr="preencoded.png"/>
          <p:cNvPicPr preferRelativeResize="0"/>
          <p:nvPr/>
        </p:nvPicPr>
        <p:blipFill rotWithShape="1">
          <a:blip r:embed="rId3">
            <a:alphaModFix/>
          </a:blip>
          <a:srcRect/>
          <a:stretch/>
        </p:blipFill>
        <p:spPr>
          <a:xfrm>
            <a:off x="342900" y="4739640"/>
            <a:ext cx="8301038" cy="3810"/>
          </a:xfrm>
          <a:prstGeom prst="rect">
            <a:avLst/>
          </a:prstGeom>
          <a:noFill/>
          <a:ln>
            <a:noFill/>
          </a:ln>
        </p:spPr>
      </p:pic>
      <p:pic>
        <p:nvPicPr>
          <p:cNvPr id="124" name="Google Shape;124;p18" descr="preencoded.png"/>
          <p:cNvPicPr preferRelativeResize="0"/>
          <p:nvPr/>
        </p:nvPicPr>
        <p:blipFill rotWithShape="1">
          <a:blip r:embed="rId4">
            <a:alphaModFix/>
          </a:blip>
          <a:srcRect/>
          <a:stretch/>
        </p:blipFill>
        <p:spPr>
          <a:xfrm>
            <a:off x="1793156" y="1723446"/>
            <a:ext cx="1283503" cy="1696609"/>
          </a:xfrm>
          <a:prstGeom prst="rect">
            <a:avLst/>
          </a:prstGeom>
          <a:noFill/>
          <a:ln>
            <a:noFill/>
          </a:ln>
        </p:spPr>
      </p:pic>
      <p:pic>
        <p:nvPicPr>
          <p:cNvPr id="125" name="Google Shape;125;p18" descr="preencoded.png"/>
          <p:cNvPicPr preferRelativeResize="0"/>
          <p:nvPr/>
        </p:nvPicPr>
        <p:blipFill rotWithShape="1">
          <a:blip r:embed="rId5">
            <a:alphaModFix/>
          </a:blip>
          <a:srcRect/>
          <a:stretch/>
        </p:blipFill>
        <p:spPr>
          <a:xfrm>
            <a:off x="3843338" y="1314452"/>
            <a:ext cx="1200150" cy="419100"/>
          </a:xfrm>
          <a:prstGeom prst="rect">
            <a:avLst/>
          </a:prstGeom>
          <a:noFill/>
          <a:ln>
            <a:noFill/>
          </a:ln>
        </p:spPr>
      </p:pic>
      <p:pic>
        <p:nvPicPr>
          <p:cNvPr id="126" name="Google Shape;126;p18" descr="preencoded.png"/>
          <p:cNvPicPr preferRelativeResize="0"/>
          <p:nvPr/>
        </p:nvPicPr>
        <p:blipFill rotWithShape="1">
          <a:blip r:embed="rId6">
            <a:alphaModFix/>
          </a:blip>
          <a:srcRect/>
          <a:stretch/>
        </p:blipFill>
        <p:spPr>
          <a:xfrm>
            <a:off x="5810166" y="1723446"/>
            <a:ext cx="1283503" cy="1696609"/>
          </a:xfrm>
          <a:prstGeom prst="rect">
            <a:avLst/>
          </a:prstGeom>
          <a:noFill/>
          <a:ln>
            <a:noFill/>
          </a:ln>
        </p:spPr>
      </p:pic>
      <p:sp>
        <p:nvSpPr>
          <p:cNvPr id="127" name="Google Shape;127;p18"/>
          <p:cNvSpPr/>
          <p:nvPr/>
        </p:nvSpPr>
        <p:spPr>
          <a:xfrm>
            <a:off x="8620125" y="4686300"/>
            <a:ext cx="181200" cy="114300"/>
          </a:xfrm>
          <a:prstGeom prst="rect">
            <a:avLst/>
          </a:prstGeom>
          <a:noFill/>
          <a:ln>
            <a:noFill/>
          </a:ln>
        </p:spPr>
        <p:txBody>
          <a:bodyPr spcFirstLastPara="1" wrap="square" lIns="0" tIns="0" rIns="0" bIns="0" anchor="t" anchorCtr="0">
            <a:noAutofit/>
          </a:bodyPr>
          <a:lstStyle/>
          <a:p>
            <a:pPr marL="0" marR="0" lvl="0" indent="0" algn="r" rtl="0">
              <a:lnSpc>
                <a:spcPct val="102000"/>
              </a:lnSpc>
              <a:spcBef>
                <a:spcPts val="0"/>
              </a:spcBef>
              <a:spcAft>
                <a:spcPts val="0"/>
              </a:spcAft>
              <a:buClr>
                <a:srgbClr val="FFFFFF"/>
              </a:buClr>
              <a:buSzPts val="800"/>
              <a:buFont typeface="Proxima Nova"/>
              <a:buNone/>
            </a:pPr>
            <a:r>
              <a:rPr lang="en" sz="800">
                <a:solidFill>
                  <a:srgbClr val="FFFFFF"/>
                </a:solidFill>
                <a:latin typeface="+mn-lt"/>
                <a:ea typeface="Proxima Nova"/>
                <a:cs typeface="Proxima Nova"/>
                <a:sym typeface="Proxima Nova"/>
              </a:rPr>
              <a:t>04</a:t>
            </a:r>
            <a:endParaRPr sz="800" b="0" i="0" u="none" strike="noStrike" cap="none">
              <a:solidFill>
                <a:schemeClr val="dk1"/>
              </a:solidFill>
              <a:latin typeface="+mn-lt"/>
              <a:ea typeface="Calibri"/>
              <a:cs typeface="Calibri"/>
              <a:sym typeface="Calibri"/>
            </a:endParaRPr>
          </a:p>
        </p:txBody>
      </p:sp>
      <p:sp>
        <p:nvSpPr>
          <p:cNvPr id="128" name="Google Shape;128;p18"/>
          <p:cNvSpPr/>
          <p:nvPr/>
        </p:nvSpPr>
        <p:spPr>
          <a:xfrm>
            <a:off x="957263" y="3538538"/>
            <a:ext cx="2133600" cy="290700"/>
          </a:xfrm>
          <a:prstGeom prst="rect">
            <a:avLst/>
          </a:prstGeom>
          <a:noFill/>
          <a:ln>
            <a:noFill/>
          </a:ln>
        </p:spPr>
        <p:txBody>
          <a:bodyPr spcFirstLastPara="1" wrap="square" lIns="0" tIns="0" rIns="0" bIns="0" anchor="t" anchorCtr="0">
            <a:noAutofit/>
          </a:bodyPr>
          <a:lstStyle/>
          <a:p>
            <a:pPr marL="0" marR="0" lvl="0" indent="0" algn="ctr" rtl="0">
              <a:lnSpc>
                <a:spcPct val="103706"/>
              </a:lnSpc>
              <a:spcBef>
                <a:spcPts val="0"/>
              </a:spcBef>
              <a:spcAft>
                <a:spcPts val="0"/>
              </a:spcAft>
              <a:buClr>
                <a:srgbClr val="FFFFFF"/>
              </a:buClr>
              <a:buSzPts val="1900"/>
              <a:buFont typeface="Proxima Nova"/>
              <a:buNone/>
            </a:pPr>
            <a:r>
              <a:rPr lang="en" sz="1900" b="0" i="0" u="none" strike="noStrike" cap="none">
                <a:solidFill>
                  <a:srgbClr val="FFFFFF"/>
                </a:solidFill>
                <a:latin typeface="+mn-lt"/>
                <a:ea typeface="Proxima Nova"/>
                <a:cs typeface="Proxima Nova"/>
                <a:sym typeface="Proxima Nova"/>
              </a:rPr>
              <a:t>Unlimited Users</a:t>
            </a:r>
            <a:endParaRPr sz="1900" b="0" i="0" u="none" strike="noStrike" cap="none">
              <a:solidFill>
                <a:schemeClr val="dk1"/>
              </a:solidFill>
              <a:latin typeface="+mn-lt"/>
              <a:ea typeface="Calibri"/>
              <a:cs typeface="Calibri"/>
              <a:sym typeface="Calibri"/>
            </a:endParaRPr>
          </a:p>
        </p:txBody>
      </p:sp>
      <p:sp>
        <p:nvSpPr>
          <p:cNvPr id="129" name="Google Shape;129;p18"/>
          <p:cNvSpPr/>
          <p:nvPr/>
        </p:nvSpPr>
        <p:spPr>
          <a:xfrm>
            <a:off x="957263" y="1314453"/>
            <a:ext cx="2133600" cy="290700"/>
          </a:xfrm>
          <a:prstGeom prst="rect">
            <a:avLst/>
          </a:prstGeom>
          <a:noFill/>
          <a:ln>
            <a:noFill/>
          </a:ln>
        </p:spPr>
        <p:txBody>
          <a:bodyPr spcFirstLastPara="1" wrap="square" lIns="0" tIns="0" rIns="0" bIns="0" anchor="t" anchorCtr="0">
            <a:noAutofit/>
          </a:bodyPr>
          <a:lstStyle/>
          <a:p>
            <a:pPr marL="0" marR="0" lvl="0" indent="0" algn="ctr" rtl="0">
              <a:lnSpc>
                <a:spcPct val="103706"/>
              </a:lnSpc>
              <a:spcBef>
                <a:spcPts val="0"/>
              </a:spcBef>
              <a:spcAft>
                <a:spcPts val="0"/>
              </a:spcAft>
              <a:buClr>
                <a:srgbClr val="FFFFFF"/>
              </a:buClr>
              <a:buSzPts val="1900"/>
              <a:buFont typeface="Proxima Nova"/>
              <a:buNone/>
            </a:pPr>
            <a:r>
              <a:rPr lang="en" sz="1900" b="0" i="0" u="none" strike="noStrike" cap="none" dirty="0">
                <a:solidFill>
                  <a:srgbClr val="FFFFFF"/>
                </a:solidFill>
                <a:latin typeface="+mn-lt"/>
                <a:ea typeface="Proxima Nova"/>
                <a:cs typeface="Proxima Nova"/>
                <a:sym typeface="Proxima Nova"/>
              </a:rPr>
              <a:t>Unlimited Tags</a:t>
            </a:r>
            <a:endParaRPr sz="1900" b="0" i="0" u="none" strike="noStrike" cap="none" dirty="0">
              <a:solidFill>
                <a:schemeClr val="dk1"/>
              </a:solidFill>
              <a:latin typeface="+mn-lt"/>
              <a:ea typeface="Calibri"/>
              <a:cs typeface="Calibri"/>
              <a:sym typeface="Calibri"/>
            </a:endParaRPr>
          </a:p>
        </p:txBody>
      </p:sp>
      <p:sp>
        <p:nvSpPr>
          <p:cNvPr id="130" name="Google Shape;130;p18"/>
          <p:cNvSpPr/>
          <p:nvPr/>
        </p:nvSpPr>
        <p:spPr>
          <a:xfrm>
            <a:off x="3181350" y="1847853"/>
            <a:ext cx="2529000" cy="1295400"/>
          </a:xfrm>
          <a:prstGeom prst="rect">
            <a:avLst/>
          </a:prstGeom>
          <a:noFill/>
          <a:ln>
            <a:noFill/>
          </a:ln>
        </p:spPr>
        <p:txBody>
          <a:bodyPr spcFirstLastPara="1" wrap="square" lIns="0" tIns="0" rIns="0" bIns="0" anchor="t" anchorCtr="0">
            <a:noAutofit/>
          </a:bodyPr>
          <a:lstStyle/>
          <a:p>
            <a:pPr marL="0" marR="0" lvl="0" indent="0" algn="ctr" rtl="0">
              <a:lnSpc>
                <a:spcPct val="103214"/>
              </a:lnSpc>
              <a:spcBef>
                <a:spcPts val="0"/>
              </a:spcBef>
              <a:spcAft>
                <a:spcPts val="0"/>
              </a:spcAft>
              <a:buClr>
                <a:srgbClr val="FFFFFF"/>
              </a:buClr>
              <a:buSzPts val="4200"/>
              <a:buFont typeface="Proxima Nova"/>
              <a:buNone/>
            </a:pPr>
            <a:r>
              <a:rPr lang="en" sz="4200" b="0" i="0" u="none" strike="noStrike" cap="none" dirty="0">
                <a:solidFill>
                  <a:srgbClr val="FFFFFF"/>
                </a:solidFill>
                <a:latin typeface="+mj-lt"/>
                <a:ea typeface="Proxima Nova"/>
                <a:cs typeface="Proxima Nova"/>
                <a:sym typeface="Proxima Nova"/>
              </a:rPr>
              <a:t>What’s In</a:t>
            </a:r>
            <a:br>
              <a:rPr lang="en" sz="900" b="0" i="0" u="none" strike="noStrike" cap="none" dirty="0">
                <a:solidFill>
                  <a:schemeClr val="dk1"/>
                </a:solidFill>
                <a:latin typeface="+mj-lt"/>
                <a:ea typeface="Calibri"/>
                <a:cs typeface="Calibri"/>
                <a:sym typeface="Calibri"/>
              </a:rPr>
            </a:br>
            <a:r>
              <a:rPr lang="en" sz="4200" b="0" i="0" u="none" strike="noStrike" cap="none" dirty="0">
                <a:solidFill>
                  <a:srgbClr val="F7901E"/>
                </a:solidFill>
                <a:latin typeface="+mj-lt"/>
                <a:ea typeface="Proxima Nova"/>
                <a:cs typeface="Proxima Nova"/>
                <a:sym typeface="Proxima Nova"/>
              </a:rPr>
              <a:t>Unlimited?</a:t>
            </a:r>
            <a:endParaRPr sz="4200" b="0" i="0" u="none" strike="noStrike" cap="none" dirty="0">
              <a:solidFill>
                <a:schemeClr val="dk1"/>
              </a:solidFill>
              <a:latin typeface="+mj-lt"/>
              <a:ea typeface="Calibri"/>
              <a:cs typeface="Calibri"/>
              <a:sym typeface="Calibri"/>
            </a:endParaRPr>
          </a:p>
        </p:txBody>
      </p:sp>
      <p:sp>
        <p:nvSpPr>
          <p:cNvPr id="131" name="Google Shape;131;p18"/>
          <p:cNvSpPr/>
          <p:nvPr/>
        </p:nvSpPr>
        <p:spPr>
          <a:xfrm>
            <a:off x="3910013" y="1619253"/>
            <a:ext cx="1071600" cy="114300"/>
          </a:xfrm>
          <a:prstGeom prst="rect">
            <a:avLst/>
          </a:prstGeom>
          <a:noFill/>
          <a:ln>
            <a:noFill/>
          </a:ln>
        </p:spPr>
        <p:txBody>
          <a:bodyPr spcFirstLastPara="1" wrap="square" lIns="0" tIns="0" rIns="0" bIns="0" anchor="ctr" anchorCtr="0">
            <a:noAutofit/>
          </a:bodyPr>
          <a:lstStyle/>
          <a:p>
            <a:pPr marL="0" marR="0" lvl="0" indent="0" algn="ctr" rtl="0">
              <a:lnSpc>
                <a:spcPct val="102722"/>
              </a:lnSpc>
              <a:spcBef>
                <a:spcPts val="0"/>
              </a:spcBef>
              <a:spcAft>
                <a:spcPts val="0"/>
              </a:spcAft>
              <a:buClr>
                <a:srgbClr val="FFFFFF"/>
              </a:buClr>
              <a:buSzPts val="900"/>
              <a:buFont typeface="Proxima Nova Semibold"/>
              <a:buNone/>
            </a:pPr>
            <a:r>
              <a:rPr lang="en" sz="900" b="0" i="0" u="none" strike="noStrike" cap="none">
                <a:solidFill>
                  <a:srgbClr val="FFFFFF"/>
                </a:solidFill>
                <a:latin typeface="+mn-lt"/>
                <a:ea typeface="Proxima Nova Semibold"/>
                <a:cs typeface="Proxima Nova Semibold"/>
                <a:sym typeface="Proxima Nova Semibold"/>
              </a:rPr>
              <a:t>LICENSING MODEL</a:t>
            </a:r>
            <a:endParaRPr sz="900" b="0" i="0" u="none" strike="noStrike" cap="none">
              <a:solidFill>
                <a:schemeClr val="dk1"/>
              </a:solidFill>
              <a:latin typeface="+mn-lt"/>
              <a:ea typeface="Calibri"/>
              <a:cs typeface="Calibri"/>
              <a:sym typeface="Calibri"/>
            </a:endParaRPr>
          </a:p>
        </p:txBody>
      </p:sp>
      <p:sp>
        <p:nvSpPr>
          <p:cNvPr id="132" name="Google Shape;132;p18"/>
          <p:cNvSpPr/>
          <p:nvPr/>
        </p:nvSpPr>
        <p:spPr>
          <a:xfrm>
            <a:off x="5473125" y="3538550"/>
            <a:ext cx="3046200" cy="290700"/>
          </a:xfrm>
          <a:prstGeom prst="rect">
            <a:avLst/>
          </a:prstGeom>
          <a:noFill/>
          <a:ln>
            <a:noFill/>
          </a:ln>
        </p:spPr>
        <p:txBody>
          <a:bodyPr spcFirstLastPara="1" wrap="square" lIns="0" tIns="0" rIns="0" bIns="0" anchor="t" anchorCtr="0">
            <a:noAutofit/>
          </a:bodyPr>
          <a:lstStyle/>
          <a:p>
            <a:pPr marL="0" marR="0" lvl="0" indent="0" algn="ctr" rtl="0">
              <a:lnSpc>
                <a:spcPct val="103706"/>
              </a:lnSpc>
              <a:spcBef>
                <a:spcPts val="0"/>
              </a:spcBef>
              <a:spcAft>
                <a:spcPts val="0"/>
              </a:spcAft>
              <a:buClr>
                <a:srgbClr val="FFFFFF"/>
              </a:buClr>
              <a:buSzPts val="1900"/>
              <a:buFont typeface="Proxima Nova"/>
              <a:buNone/>
            </a:pPr>
            <a:r>
              <a:rPr lang="en" sz="1900" b="0" i="0" u="none" strike="noStrike" cap="none">
                <a:solidFill>
                  <a:srgbClr val="FFFFFF"/>
                </a:solidFill>
                <a:latin typeface="+mn-lt"/>
                <a:ea typeface="Proxima Nova"/>
                <a:cs typeface="Proxima Nova"/>
                <a:sym typeface="Proxima Nova"/>
              </a:rPr>
              <a:t>Unlimited Connections</a:t>
            </a:r>
            <a:endParaRPr sz="1900" b="0" i="0" u="none" strike="noStrike" cap="none">
              <a:solidFill>
                <a:schemeClr val="dk1"/>
              </a:solidFill>
              <a:latin typeface="+mn-lt"/>
              <a:ea typeface="Calibri"/>
              <a:cs typeface="Calibri"/>
              <a:sym typeface="Calibri"/>
            </a:endParaRPr>
          </a:p>
        </p:txBody>
      </p:sp>
      <p:sp>
        <p:nvSpPr>
          <p:cNvPr id="133" name="Google Shape;133;p18"/>
          <p:cNvSpPr/>
          <p:nvPr/>
        </p:nvSpPr>
        <p:spPr>
          <a:xfrm>
            <a:off x="5800725" y="1314453"/>
            <a:ext cx="2391000" cy="290700"/>
          </a:xfrm>
          <a:prstGeom prst="rect">
            <a:avLst/>
          </a:prstGeom>
          <a:noFill/>
          <a:ln>
            <a:noFill/>
          </a:ln>
        </p:spPr>
        <p:txBody>
          <a:bodyPr spcFirstLastPara="1" wrap="square" lIns="0" tIns="0" rIns="0" bIns="0" anchor="t" anchorCtr="0">
            <a:noAutofit/>
          </a:bodyPr>
          <a:lstStyle/>
          <a:p>
            <a:pPr marL="0" marR="0" lvl="0" indent="0" algn="ctr" rtl="0">
              <a:lnSpc>
                <a:spcPct val="103706"/>
              </a:lnSpc>
              <a:spcBef>
                <a:spcPts val="0"/>
              </a:spcBef>
              <a:spcAft>
                <a:spcPts val="0"/>
              </a:spcAft>
              <a:buClr>
                <a:srgbClr val="FFFFFF"/>
              </a:buClr>
              <a:buSzPts val="1900"/>
              <a:buFont typeface="Proxima Nova"/>
              <a:buNone/>
            </a:pPr>
            <a:r>
              <a:rPr lang="en" sz="1900" b="0" i="0" u="none" strike="noStrike" cap="none">
                <a:solidFill>
                  <a:srgbClr val="FFFFFF"/>
                </a:solidFill>
                <a:latin typeface="+mn-lt"/>
                <a:ea typeface="Proxima Nova"/>
                <a:cs typeface="Proxima Nova"/>
                <a:sym typeface="Proxima Nova"/>
              </a:rPr>
              <a:t>Unlimited Screens</a:t>
            </a:r>
            <a:endParaRPr sz="1900" b="0" i="0" u="none" strike="noStrike" cap="none">
              <a:solidFill>
                <a:schemeClr val="dk1"/>
              </a:solidFill>
              <a:latin typeface="+mn-lt"/>
              <a:ea typeface="Calibri"/>
              <a:cs typeface="Calibri"/>
              <a:sym typeface="Calibri"/>
            </a:endParaRPr>
          </a:p>
        </p:txBody>
      </p:sp>
      <p:sp>
        <p:nvSpPr>
          <p:cNvPr id="134" name="Google Shape;134;p18"/>
          <p:cNvSpPr>
            <a:spLocks noGrp="1"/>
          </p:cNvSpPr>
          <p:nvPr>
            <p:ph type="pic" idx="2"/>
          </p:nvPr>
        </p:nvSpPr>
        <p:spPr>
          <a:xfrm>
            <a:off x="7842100" y="350050"/>
            <a:ext cx="964200" cy="350100"/>
          </a:xfrm>
          <a:prstGeom prst="rect">
            <a:avLst/>
          </a:prstGeom>
          <a:noFill/>
          <a:ln>
            <a:noFill/>
          </a:ln>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19" descr="preencoded.png"/>
          <p:cNvPicPr preferRelativeResize="0"/>
          <p:nvPr/>
        </p:nvPicPr>
        <p:blipFill rotWithShape="1">
          <a:blip r:embed="rId3">
            <a:alphaModFix/>
          </a:blip>
          <a:srcRect/>
          <a:stretch/>
        </p:blipFill>
        <p:spPr>
          <a:xfrm>
            <a:off x="342900" y="4739640"/>
            <a:ext cx="8301038" cy="3810"/>
          </a:xfrm>
          <a:prstGeom prst="rect">
            <a:avLst/>
          </a:prstGeom>
          <a:noFill/>
          <a:ln>
            <a:noFill/>
          </a:ln>
        </p:spPr>
      </p:pic>
      <p:pic>
        <p:nvPicPr>
          <p:cNvPr id="141" name="Google Shape;141;p19" descr="preencoded.png"/>
          <p:cNvPicPr preferRelativeResize="0"/>
          <p:nvPr/>
        </p:nvPicPr>
        <p:blipFill rotWithShape="1">
          <a:blip r:embed="rId4">
            <a:alphaModFix/>
          </a:blip>
          <a:srcRect/>
          <a:stretch/>
        </p:blipFill>
        <p:spPr>
          <a:xfrm>
            <a:off x="342900" y="4737259"/>
            <a:ext cx="8301038" cy="3810"/>
          </a:xfrm>
          <a:prstGeom prst="rect">
            <a:avLst/>
          </a:prstGeom>
          <a:noFill/>
          <a:ln>
            <a:noFill/>
          </a:ln>
        </p:spPr>
      </p:pic>
      <p:sp>
        <p:nvSpPr>
          <p:cNvPr id="142" name="Google Shape;142;p19"/>
          <p:cNvSpPr/>
          <p:nvPr/>
        </p:nvSpPr>
        <p:spPr>
          <a:xfrm>
            <a:off x="342900" y="3619500"/>
            <a:ext cx="3514800" cy="233400"/>
          </a:xfrm>
          <a:prstGeom prst="rect">
            <a:avLst/>
          </a:prstGeom>
          <a:noFill/>
          <a:ln>
            <a:noFill/>
          </a:ln>
        </p:spPr>
        <p:txBody>
          <a:bodyPr spcFirstLastPara="1" wrap="square" lIns="0" tIns="0" rIns="0" bIns="0" anchor="t" anchorCtr="0">
            <a:noAutofit/>
          </a:bodyPr>
          <a:lstStyle/>
          <a:p>
            <a:pPr marL="0" marR="0" lvl="0" indent="0" algn="l" rtl="0">
              <a:lnSpc>
                <a:spcPct val="102000"/>
              </a:lnSpc>
              <a:spcBef>
                <a:spcPts val="0"/>
              </a:spcBef>
              <a:spcAft>
                <a:spcPts val="0"/>
              </a:spcAft>
              <a:buClr>
                <a:srgbClr val="FFFFFF"/>
              </a:buClr>
              <a:buSzPts val="1500"/>
              <a:buFont typeface="Proxima Nova"/>
              <a:buNone/>
            </a:pPr>
            <a:r>
              <a:rPr lang="en" b="0" i="0" u="none" strike="noStrike" cap="none">
                <a:solidFill>
                  <a:srgbClr val="FFFFFF"/>
                </a:solidFill>
                <a:latin typeface="+mn-lt"/>
                <a:ea typeface="Proxima Nova"/>
                <a:cs typeface="Proxima Nova"/>
                <a:sym typeface="Proxima Nova"/>
              </a:rPr>
              <a:t>Flexible and Scalable Architectures</a:t>
            </a:r>
            <a:endParaRPr b="0" i="0" u="none" strike="noStrike" cap="none">
              <a:solidFill>
                <a:schemeClr val="dk1"/>
              </a:solidFill>
              <a:latin typeface="+mn-lt"/>
              <a:ea typeface="Calibri"/>
              <a:cs typeface="Calibri"/>
              <a:sym typeface="Calibri"/>
            </a:endParaRPr>
          </a:p>
        </p:txBody>
      </p:sp>
      <p:sp>
        <p:nvSpPr>
          <p:cNvPr id="143" name="Google Shape;143;p19"/>
          <p:cNvSpPr/>
          <p:nvPr/>
        </p:nvSpPr>
        <p:spPr>
          <a:xfrm>
            <a:off x="342900" y="3271838"/>
            <a:ext cx="3514800" cy="233400"/>
          </a:xfrm>
          <a:prstGeom prst="rect">
            <a:avLst/>
          </a:prstGeom>
          <a:noFill/>
          <a:ln>
            <a:noFill/>
          </a:ln>
        </p:spPr>
        <p:txBody>
          <a:bodyPr spcFirstLastPara="1" wrap="square" lIns="0" tIns="0" rIns="0" bIns="0" anchor="t" anchorCtr="0">
            <a:noAutofit/>
          </a:bodyPr>
          <a:lstStyle/>
          <a:p>
            <a:pPr marL="0" marR="0" lvl="0" indent="0" algn="l" rtl="0">
              <a:lnSpc>
                <a:spcPct val="102000"/>
              </a:lnSpc>
              <a:spcBef>
                <a:spcPts val="0"/>
              </a:spcBef>
              <a:spcAft>
                <a:spcPts val="0"/>
              </a:spcAft>
              <a:buClr>
                <a:srgbClr val="FFFFFF"/>
              </a:buClr>
              <a:buSzPts val="1500"/>
              <a:buFont typeface="Proxima Nova"/>
              <a:buNone/>
            </a:pPr>
            <a:r>
              <a:rPr lang="en" b="0" i="0" u="none" strike="noStrike" cap="none">
                <a:solidFill>
                  <a:srgbClr val="FFFFFF"/>
                </a:solidFill>
                <a:latin typeface="+mn-lt"/>
                <a:ea typeface="Proxima Nova"/>
                <a:cs typeface="Proxima Nova"/>
                <a:sym typeface="Proxima Nova"/>
              </a:rPr>
              <a:t>Fast and Easy Development</a:t>
            </a:r>
            <a:endParaRPr b="0" i="0" u="none" strike="noStrike" cap="none">
              <a:solidFill>
                <a:schemeClr val="dk1"/>
              </a:solidFill>
              <a:latin typeface="+mn-lt"/>
              <a:ea typeface="Calibri"/>
              <a:cs typeface="Calibri"/>
              <a:sym typeface="Calibri"/>
            </a:endParaRPr>
          </a:p>
        </p:txBody>
      </p:sp>
      <p:sp>
        <p:nvSpPr>
          <p:cNvPr id="144" name="Google Shape;144;p19"/>
          <p:cNvSpPr/>
          <p:nvPr/>
        </p:nvSpPr>
        <p:spPr>
          <a:xfrm>
            <a:off x="342900" y="2457450"/>
            <a:ext cx="3514800" cy="700200"/>
          </a:xfrm>
          <a:prstGeom prst="rect">
            <a:avLst/>
          </a:prstGeom>
          <a:noFill/>
          <a:ln>
            <a:noFill/>
          </a:ln>
        </p:spPr>
        <p:txBody>
          <a:bodyPr spcFirstLastPara="1" wrap="square" lIns="0" tIns="0" rIns="0" bIns="0" anchor="t" anchorCtr="0">
            <a:noAutofit/>
          </a:bodyPr>
          <a:lstStyle/>
          <a:p>
            <a:pPr marL="0" marR="0" lvl="0" indent="0" algn="l" rtl="0">
              <a:lnSpc>
                <a:spcPct val="102000"/>
              </a:lnSpc>
              <a:spcBef>
                <a:spcPts val="0"/>
              </a:spcBef>
              <a:spcAft>
                <a:spcPts val="0"/>
              </a:spcAft>
              <a:buClr>
                <a:srgbClr val="FFFFFF"/>
              </a:buClr>
              <a:buSzPts val="1500"/>
              <a:buFont typeface="Proxima Nova"/>
              <a:buNone/>
            </a:pPr>
            <a:r>
              <a:rPr lang="en">
                <a:solidFill>
                  <a:schemeClr val="lt1"/>
                </a:solidFill>
                <a:latin typeface="+mn-lt"/>
                <a:ea typeface="Proxima Nova"/>
                <a:cs typeface="Proxima Nova"/>
                <a:sym typeface="Proxima Nova"/>
              </a:rPr>
              <a:t>Manufacturing</a:t>
            </a:r>
            <a:r>
              <a:rPr lang="en" b="0" i="0" u="none" strike="noStrike" cap="none">
                <a:solidFill>
                  <a:srgbClr val="FFFFFF"/>
                </a:solidFill>
                <a:latin typeface="+mn-lt"/>
                <a:ea typeface="Proxima Nova"/>
                <a:cs typeface="Proxima Nova"/>
                <a:sym typeface="Proxima Nova"/>
              </a:rPr>
              <a:t>, Automotive, Aerospace, Data Centers, </a:t>
            </a:r>
            <a:r>
              <a:rPr lang="en">
                <a:solidFill>
                  <a:schemeClr val="lt1"/>
                </a:solidFill>
                <a:latin typeface="+mn-lt"/>
                <a:ea typeface="Proxima Nova"/>
                <a:cs typeface="Proxima Nova"/>
                <a:sym typeface="Proxima Nova"/>
              </a:rPr>
              <a:t>Food &amp; Bev</a:t>
            </a:r>
            <a:r>
              <a:rPr lang="en" b="0" i="0" u="none" strike="noStrike" cap="none">
                <a:solidFill>
                  <a:srgbClr val="FFFFFF"/>
                </a:solidFill>
                <a:latin typeface="+mn-lt"/>
                <a:ea typeface="Proxima Nova"/>
                <a:cs typeface="Proxima Nova"/>
                <a:sym typeface="Proxima Nova"/>
              </a:rPr>
              <a:t>, Solar, Pharmaceuticals, and More</a:t>
            </a:r>
            <a:endParaRPr b="0" i="0" u="none" strike="noStrike" cap="none">
              <a:solidFill>
                <a:schemeClr val="dk1"/>
              </a:solidFill>
              <a:latin typeface="+mn-lt"/>
              <a:ea typeface="Calibri"/>
              <a:cs typeface="Calibri"/>
              <a:sym typeface="Calibri"/>
            </a:endParaRPr>
          </a:p>
        </p:txBody>
      </p:sp>
      <p:sp>
        <p:nvSpPr>
          <p:cNvPr id="145" name="Google Shape;145;p19"/>
          <p:cNvSpPr/>
          <p:nvPr/>
        </p:nvSpPr>
        <p:spPr>
          <a:xfrm>
            <a:off x="342900" y="1876425"/>
            <a:ext cx="3514800" cy="466800"/>
          </a:xfrm>
          <a:prstGeom prst="rect">
            <a:avLst/>
          </a:prstGeom>
          <a:noFill/>
          <a:ln>
            <a:noFill/>
          </a:ln>
        </p:spPr>
        <p:txBody>
          <a:bodyPr spcFirstLastPara="1" wrap="square" lIns="0" tIns="0" rIns="0" bIns="0" anchor="t" anchorCtr="0">
            <a:noAutofit/>
          </a:bodyPr>
          <a:lstStyle/>
          <a:p>
            <a:pPr marL="0" marR="0" lvl="0" indent="0" algn="l" rtl="0">
              <a:lnSpc>
                <a:spcPct val="102000"/>
              </a:lnSpc>
              <a:spcBef>
                <a:spcPts val="0"/>
              </a:spcBef>
              <a:spcAft>
                <a:spcPts val="0"/>
              </a:spcAft>
              <a:buClr>
                <a:srgbClr val="FFFFFF"/>
              </a:buClr>
              <a:buSzPts val="1500"/>
              <a:buFont typeface="Proxima Nova"/>
              <a:buNone/>
            </a:pPr>
            <a:r>
              <a:rPr lang="en" b="0" i="0" u="none" strike="noStrike" cap="none" dirty="0">
                <a:solidFill>
                  <a:srgbClr val="FFFFFF"/>
                </a:solidFill>
                <a:latin typeface="+mn-lt"/>
                <a:ea typeface="Proxima Nova"/>
                <a:cs typeface="Proxima Nova"/>
                <a:sym typeface="Proxima Nova"/>
              </a:rPr>
              <a:t>SCADA, HMI, MES, Enterprise, Digital Transformation, Data Ops, </a:t>
            </a:r>
            <a:r>
              <a:rPr lang="en" b="0" i="0" u="none" strike="noStrike" cap="none" dirty="0" err="1">
                <a:solidFill>
                  <a:srgbClr val="FFFFFF"/>
                </a:solidFill>
                <a:latin typeface="+mn-lt"/>
                <a:ea typeface="Proxima Nova"/>
                <a:cs typeface="Proxima Nova"/>
                <a:sym typeface="Proxima Nova"/>
              </a:rPr>
              <a:t>IIoT</a:t>
            </a:r>
            <a:r>
              <a:rPr lang="en" b="0" i="0" u="none" strike="noStrike" cap="none" dirty="0">
                <a:solidFill>
                  <a:srgbClr val="FFFFFF"/>
                </a:solidFill>
                <a:latin typeface="+mn-lt"/>
                <a:ea typeface="Proxima Nova"/>
                <a:cs typeface="Proxima Nova"/>
                <a:sym typeface="Proxima Nova"/>
              </a:rPr>
              <a:t>, and More</a:t>
            </a:r>
            <a:endParaRPr b="0" i="0" u="none" strike="noStrike" cap="none" dirty="0">
              <a:solidFill>
                <a:schemeClr val="dk1"/>
              </a:solidFill>
              <a:latin typeface="+mn-lt"/>
              <a:ea typeface="Calibri"/>
              <a:cs typeface="Calibri"/>
              <a:sym typeface="Calibri"/>
            </a:endParaRPr>
          </a:p>
        </p:txBody>
      </p:sp>
      <p:sp>
        <p:nvSpPr>
          <p:cNvPr id="146" name="Google Shape;146;p19"/>
          <p:cNvSpPr/>
          <p:nvPr/>
        </p:nvSpPr>
        <p:spPr>
          <a:xfrm>
            <a:off x="342900" y="885825"/>
            <a:ext cx="3514800" cy="838200"/>
          </a:xfrm>
          <a:prstGeom prst="rect">
            <a:avLst/>
          </a:prstGeom>
          <a:noFill/>
          <a:ln>
            <a:noFill/>
          </a:ln>
        </p:spPr>
        <p:txBody>
          <a:bodyPr spcFirstLastPara="1" wrap="square" lIns="0" tIns="0" rIns="0" bIns="0" anchor="t" anchorCtr="0">
            <a:noAutofit/>
          </a:bodyPr>
          <a:lstStyle/>
          <a:p>
            <a:pPr marL="0" marR="0" lvl="0" indent="0" algn="l" rtl="0">
              <a:lnSpc>
                <a:spcPct val="102703"/>
              </a:lnSpc>
              <a:spcBef>
                <a:spcPts val="0"/>
              </a:spcBef>
              <a:spcAft>
                <a:spcPts val="0"/>
              </a:spcAft>
              <a:buClr>
                <a:srgbClr val="F7901E"/>
              </a:buClr>
              <a:buSzPts val="2700"/>
              <a:buFont typeface="Proxima Nova"/>
              <a:buNone/>
            </a:pPr>
            <a:r>
              <a:rPr lang="en" sz="2700" b="0" i="0" u="none" strike="noStrike" cap="none" dirty="0">
                <a:solidFill>
                  <a:srgbClr val="F7901E"/>
                </a:solidFill>
                <a:latin typeface="+mj-lt"/>
                <a:ea typeface="Proxima Nova"/>
                <a:cs typeface="Proxima Nova"/>
                <a:sym typeface="Proxima Nova"/>
              </a:rPr>
              <a:t>Rapidly Build Any </a:t>
            </a:r>
            <a:br>
              <a:rPr lang="en" sz="2700" b="0" i="0" u="none" strike="noStrike" cap="none" dirty="0">
                <a:solidFill>
                  <a:srgbClr val="F7901E"/>
                </a:solidFill>
                <a:latin typeface="+mj-lt"/>
                <a:ea typeface="Proxima Nova"/>
                <a:cs typeface="Proxima Nova"/>
                <a:sym typeface="Proxima Nova"/>
              </a:rPr>
            </a:br>
            <a:r>
              <a:rPr lang="en" sz="2700" b="0" i="0" u="none" strike="noStrike" cap="none" dirty="0">
                <a:solidFill>
                  <a:srgbClr val="F7901E"/>
                </a:solidFill>
                <a:latin typeface="+mj-lt"/>
                <a:ea typeface="Proxima Nova"/>
                <a:cs typeface="Proxima Nova"/>
                <a:sym typeface="Proxima Nova"/>
              </a:rPr>
              <a:t>Industrial Application</a:t>
            </a:r>
            <a:endParaRPr sz="2700" b="0" i="0" u="none" strike="noStrike" cap="none" dirty="0">
              <a:solidFill>
                <a:schemeClr val="dk1"/>
              </a:solidFill>
              <a:latin typeface="+mj-lt"/>
              <a:ea typeface="Calibri"/>
              <a:cs typeface="Calibri"/>
              <a:sym typeface="Calibri"/>
            </a:endParaRPr>
          </a:p>
        </p:txBody>
      </p:sp>
      <p:pic>
        <p:nvPicPr>
          <p:cNvPr id="147" name="Google Shape;147;p19" title="Dell UltraSharp 27_.png"/>
          <p:cNvPicPr preferRelativeResize="0"/>
          <p:nvPr/>
        </p:nvPicPr>
        <p:blipFill rotWithShape="1">
          <a:blip r:embed="rId5">
            <a:alphaModFix/>
          </a:blip>
          <a:srcRect/>
          <a:stretch/>
        </p:blipFill>
        <p:spPr>
          <a:xfrm>
            <a:off x="4761150" y="239463"/>
            <a:ext cx="4382850" cy="4664573"/>
          </a:xfrm>
          <a:prstGeom prst="rect">
            <a:avLst/>
          </a:prstGeom>
          <a:noFill/>
          <a:ln>
            <a:noFill/>
          </a:ln>
        </p:spPr>
      </p:pic>
      <p:pic>
        <p:nvPicPr>
          <p:cNvPr id="148" name="Google Shape;148;p19" title="OnePlus 7T Pro 5G.png"/>
          <p:cNvPicPr preferRelativeResize="0"/>
          <p:nvPr/>
        </p:nvPicPr>
        <p:blipFill rotWithShape="1">
          <a:blip r:embed="rId6">
            <a:alphaModFix/>
          </a:blip>
          <a:srcRect/>
          <a:stretch/>
        </p:blipFill>
        <p:spPr>
          <a:xfrm>
            <a:off x="4133638" y="2081213"/>
            <a:ext cx="1319213" cy="277653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20" descr="preencoded.png"/>
          <p:cNvPicPr preferRelativeResize="0"/>
          <p:nvPr/>
        </p:nvPicPr>
        <p:blipFill rotWithShape="1">
          <a:blip r:embed="rId3">
            <a:alphaModFix/>
          </a:blip>
          <a:srcRect/>
          <a:stretch/>
        </p:blipFill>
        <p:spPr>
          <a:xfrm>
            <a:off x="342900" y="1185863"/>
            <a:ext cx="8458200" cy="3328989"/>
          </a:xfrm>
          <a:prstGeom prst="rect">
            <a:avLst/>
          </a:prstGeom>
          <a:noFill/>
          <a:ln>
            <a:noFill/>
          </a:ln>
        </p:spPr>
      </p:pic>
      <p:pic>
        <p:nvPicPr>
          <p:cNvPr id="155" name="Google Shape;155;p20" descr="preencoded.png"/>
          <p:cNvPicPr preferRelativeResize="0"/>
          <p:nvPr/>
        </p:nvPicPr>
        <p:blipFill rotWithShape="1">
          <a:blip r:embed="rId4">
            <a:alphaModFix/>
          </a:blip>
          <a:srcRect/>
          <a:stretch/>
        </p:blipFill>
        <p:spPr>
          <a:xfrm>
            <a:off x="342900" y="4686300"/>
            <a:ext cx="8458202" cy="114300"/>
          </a:xfrm>
          <a:prstGeom prst="rect">
            <a:avLst/>
          </a:prstGeom>
          <a:noFill/>
          <a:ln>
            <a:noFill/>
          </a:ln>
        </p:spPr>
      </p:pic>
      <p:pic>
        <p:nvPicPr>
          <p:cNvPr id="156" name="Google Shape;156;p20" descr="preencoded.png"/>
          <p:cNvPicPr preferRelativeResize="0"/>
          <p:nvPr/>
        </p:nvPicPr>
        <p:blipFill rotWithShape="1">
          <a:blip r:embed="rId5">
            <a:alphaModFix/>
          </a:blip>
          <a:srcRect/>
          <a:stretch/>
        </p:blipFill>
        <p:spPr>
          <a:xfrm>
            <a:off x="2626546" y="1614313"/>
            <a:ext cx="1876425" cy="185737"/>
          </a:xfrm>
          <a:prstGeom prst="rect">
            <a:avLst/>
          </a:prstGeom>
          <a:noFill/>
          <a:ln>
            <a:noFill/>
          </a:ln>
        </p:spPr>
      </p:pic>
      <p:pic>
        <p:nvPicPr>
          <p:cNvPr id="157" name="Google Shape;157;p20" descr="preencoded.png"/>
          <p:cNvPicPr preferRelativeResize="0"/>
          <p:nvPr/>
        </p:nvPicPr>
        <p:blipFill rotWithShape="1">
          <a:blip r:embed="rId6">
            <a:alphaModFix/>
          </a:blip>
          <a:srcRect/>
          <a:stretch/>
        </p:blipFill>
        <p:spPr>
          <a:xfrm>
            <a:off x="923729" y="3908913"/>
            <a:ext cx="1104900" cy="395288"/>
          </a:xfrm>
          <a:prstGeom prst="rect">
            <a:avLst/>
          </a:prstGeom>
          <a:noFill/>
          <a:ln>
            <a:noFill/>
          </a:ln>
        </p:spPr>
      </p:pic>
      <p:pic>
        <p:nvPicPr>
          <p:cNvPr id="158" name="Google Shape;158;p20" descr="preencoded.png"/>
          <p:cNvPicPr preferRelativeResize="0"/>
          <p:nvPr/>
        </p:nvPicPr>
        <p:blipFill rotWithShape="1">
          <a:blip r:embed="rId7">
            <a:alphaModFix/>
          </a:blip>
          <a:srcRect/>
          <a:stretch/>
        </p:blipFill>
        <p:spPr>
          <a:xfrm>
            <a:off x="6797427" y="3974977"/>
            <a:ext cx="1243013" cy="200025"/>
          </a:xfrm>
          <a:prstGeom prst="rect">
            <a:avLst/>
          </a:prstGeom>
          <a:noFill/>
          <a:ln>
            <a:noFill/>
          </a:ln>
        </p:spPr>
      </p:pic>
      <p:pic>
        <p:nvPicPr>
          <p:cNvPr id="159" name="Google Shape;159;p20" descr="preencoded.png"/>
          <p:cNvPicPr preferRelativeResize="0"/>
          <p:nvPr/>
        </p:nvPicPr>
        <p:blipFill rotWithShape="1">
          <a:blip r:embed="rId8">
            <a:alphaModFix/>
          </a:blip>
          <a:srcRect/>
          <a:stretch/>
        </p:blipFill>
        <p:spPr>
          <a:xfrm>
            <a:off x="1226520" y="1605620"/>
            <a:ext cx="638175" cy="238125"/>
          </a:xfrm>
          <a:prstGeom prst="rect">
            <a:avLst/>
          </a:prstGeom>
          <a:noFill/>
          <a:ln>
            <a:noFill/>
          </a:ln>
        </p:spPr>
      </p:pic>
      <p:pic>
        <p:nvPicPr>
          <p:cNvPr id="160" name="Google Shape;160;p20" descr="preencoded.png"/>
          <p:cNvPicPr preferRelativeResize="0"/>
          <p:nvPr/>
        </p:nvPicPr>
        <p:blipFill rotWithShape="1">
          <a:blip r:embed="rId9">
            <a:alphaModFix/>
          </a:blip>
          <a:srcRect/>
          <a:stretch/>
        </p:blipFill>
        <p:spPr>
          <a:xfrm>
            <a:off x="2857770" y="4002505"/>
            <a:ext cx="1266825" cy="185737"/>
          </a:xfrm>
          <a:prstGeom prst="rect">
            <a:avLst/>
          </a:prstGeom>
          <a:noFill/>
          <a:ln>
            <a:noFill/>
          </a:ln>
        </p:spPr>
      </p:pic>
      <p:pic>
        <p:nvPicPr>
          <p:cNvPr id="161" name="Google Shape;161;p20" descr="preencoded.png"/>
          <p:cNvPicPr preferRelativeResize="0"/>
          <p:nvPr/>
        </p:nvPicPr>
        <p:blipFill rotWithShape="1">
          <a:blip r:embed="rId10">
            <a:alphaModFix/>
          </a:blip>
          <a:srcRect/>
          <a:stretch/>
        </p:blipFill>
        <p:spPr>
          <a:xfrm>
            <a:off x="5120348" y="1509713"/>
            <a:ext cx="466725" cy="428625"/>
          </a:xfrm>
          <a:prstGeom prst="rect">
            <a:avLst/>
          </a:prstGeom>
          <a:noFill/>
          <a:ln>
            <a:noFill/>
          </a:ln>
        </p:spPr>
      </p:pic>
      <p:pic>
        <p:nvPicPr>
          <p:cNvPr id="162" name="Google Shape;162;p20" descr="preencoded.png"/>
          <p:cNvPicPr preferRelativeResize="0"/>
          <p:nvPr/>
        </p:nvPicPr>
        <p:blipFill rotWithShape="1">
          <a:blip r:embed="rId11">
            <a:alphaModFix/>
          </a:blip>
          <a:srcRect/>
          <a:stretch/>
        </p:blipFill>
        <p:spPr>
          <a:xfrm>
            <a:off x="6634135" y="1582941"/>
            <a:ext cx="1585913" cy="280988"/>
          </a:xfrm>
          <a:prstGeom prst="rect">
            <a:avLst/>
          </a:prstGeom>
          <a:noFill/>
          <a:ln>
            <a:noFill/>
          </a:ln>
        </p:spPr>
      </p:pic>
      <p:pic>
        <p:nvPicPr>
          <p:cNvPr id="163" name="Google Shape;163;p20" descr="preencoded.png"/>
          <p:cNvPicPr preferRelativeResize="0"/>
          <p:nvPr/>
        </p:nvPicPr>
        <p:blipFill rotWithShape="1">
          <a:blip r:embed="rId12">
            <a:alphaModFix/>
          </a:blip>
          <a:srcRect/>
          <a:stretch/>
        </p:blipFill>
        <p:spPr>
          <a:xfrm>
            <a:off x="1017324" y="2316785"/>
            <a:ext cx="928688" cy="376238"/>
          </a:xfrm>
          <a:prstGeom prst="rect">
            <a:avLst/>
          </a:prstGeom>
          <a:noFill/>
          <a:ln>
            <a:noFill/>
          </a:ln>
        </p:spPr>
      </p:pic>
      <p:pic>
        <p:nvPicPr>
          <p:cNvPr id="164" name="Google Shape;164;p20" descr="preencoded.png"/>
          <p:cNvPicPr preferRelativeResize="0"/>
          <p:nvPr/>
        </p:nvPicPr>
        <p:blipFill rotWithShape="1">
          <a:blip r:embed="rId13">
            <a:alphaModFix/>
          </a:blip>
          <a:srcRect/>
          <a:stretch/>
        </p:blipFill>
        <p:spPr>
          <a:xfrm>
            <a:off x="2824739" y="2426893"/>
            <a:ext cx="1366838" cy="185737"/>
          </a:xfrm>
          <a:prstGeom prst="rect">
            <a:avLst/>
          </a:prstGeom>
          <a:noFill/>
          <a:ln>
            <a:noFill/>
          </a:ln>
        </p:spPr>
      </p:pic>
      <p:pic>
        <p:nvPicPr>
          <p:cNvPr id="165" name="Google Shape;165;p20" descr="preencoded.png"/>
          <p:cNvPicPr preferRelativeResize="0"/>
          <p:nvPr/>
        </p:nvPicPr>
        <p:blipFill rotWithShape="1">
          <a:blip r:embed="rId14">
            <a:alphaModFix/>
          </a:blip>
          <a:srcRect/>
          <a:stretch/>
        </p:blipFill>
        <p:spPr>
          <a:xfrm>
            <a:off x="5089113" y="2316786"/>
            <a:ext cx="528638" cy="395288"/>
          </a:xfrm>
          <a:prstGeom prst="rect">
            <a:avLst/>
          </a:prstGeom>
          <a:noFill/>
          <a:ln>
            <a:noFill/>
          </a:ln>
        </p:spPr>
      </p:pic>
      <p:pic>
        <p:nvPicPr>
          <p:cNvPr id="166" name="Google Shape;166;p20" descr="preencoded.png"/>
          <p:cNvPicPr preferRelativeResize="0"/>
          <p:nvPr/>
        </p:nvPicPr>
        <p:blipFill rotWithShape="1">
          <a:blip r:embed="rId15">
            <a:alphaModFix/>
          </a:blip>
          <a:srcRect/>
          <a:stretch/>
        </p:blipFill>
        <p:spPr>
          <a:xfrm>
            <a:off x="6670802" y="2393862"/>
            <a:ext cx="1500188" cy="242888"/>
          </a:xfrm>
          <a:prstGeom prst="rect">
            <a:avLst/>
          </a:prstGeom>
          <a:noFill/>
          <a:ln>
            <a:noFill/>
          </a:ln>
        </p:spPr>
      </p:pic>
      <p:pic>
        <p:nvPicPr>
          <p:cNvPr id="167" name="Google Shape;167;p20" descr="preencoded.png"/>
          <p:cNvPicPr preferRelativeResize="0"/>
          <p:nvPr/>
        </p:nvPicPr>
        <p:blipFill rotWithShape="1">
          <a:blip r:embed="rId16">
            <a:alphaModFix/>
          </a:blip>
          <a:srcRect/>
          <a:stretch/>
        </p:blipFill>
        <p:spPr>
          <a:xfrm>
            <a:off x="1088892" y="3057795"/>
            <a:ext cx="785813" cy="414337"/>
          </a:xfrm>
          <a:prstGeom prst="rect">
            <a:avLst/>
          </a:prstGeom>
          <a:noFill/>
          <a:ln>
            <a:noFill/>
          </a:ln>
        </p:spPr>
      </p:pic>
      <p:pic>
        <p:nvPicPr>
          <p:cNvPr id="168" name="Google Shape;168;p20" descr="preencoded.png"/>
          <p:cNvPicPr preferRelativeResize="0"/>
          <p:nvPr/>
        </p:nvPicPr>
        <p:blipFill rotWithShape="1">
          <a:blip r:embed="rId17">
            <a:alphaModFix/>
          </a:blip>
          <a:srcRect/>
          <a:stretch/>
        </p:blipFill>
        <p:spPr>
          <a:xfrm>
            <a:off x="6797427" y="3189924"/>
            <a:ext cx="1257301" cy="233363"/>
          </a:xfrm>
          <a:prstGeom prst="rect">
            <a:avLst/>
          </a:prstGeom>
          <a:noFill/>
          <a:ln>
            <a:noFill/>
          </a:ln>
        </p:spPr>
      </p:pic>
      <p:pic>
        <p:nvPicPr>
          <p:cNvPr id="169" name="Google Shape;169;p20" descr="preencoded.png"/>
          <p:cNvPicPr preferRelativeResize="0"/>
          <p:nvPr/>
        </p:nvPicPr>
        <p:blipFill rotWithShape="1">
          <a:blip r:embed="rId18">
            <a:alphaModFix/>
          </a:blip>
          <a:srcRect/>
          <a:stretch/>
        </p:blipFill>
        <p:spPr>
          <a:xfrm>
            <a:off x="4764286" y="4002505"/>
            <a:ext cx="1338262" cy="152400"/>
          </a:xfrm>
          <a:prstGeom prst="rect">
            <a:avLst/>
          </a:prstGeom>
          <a:noFill/>
          <a:ln>
            <a:noFill/>
          </a:ln>
        </p:spPr>
      </p:pic>
      <p:pic>
        <p:nvPicPr>
          <p:cNvPr id="170" name="Google Shape;170;p20" descr="preencoded.png"/>
          <p:cNvPicPr preferRelativeResize="0"/>
          <p:nvPr/>
        </p:nvPicPr>
        <p:blipFill rotWithShape="1">
          <a:blip r:embed="rId19">
            <a:alphaModFix/>
          </a:blip>
          <a:srcRect/>
          <a:stretch/>
        </p:blipFill>
        <p:spPr>
          <a:xfrm>
            <a:off x="3254155" y="3131686"/>
            <a:ext cx="504825" cy="261938"/>
          </a:xfrm>
          <a:prstGeom prst="rect">
            <a:avLst/>
          </a:prstGeom>
          <a:noFill/>
          <a:ln>
            <a:noFill/>
          </a:ln>
        </p:spPr>
      </p:pic>
      <p:pic>
        <p:nvPicPr>
          <p:cNvPr id="171" name="Google Shape;171;p20" descr="preencoded.png"/>
          <p:cNvPicPr preferRelativeResize="0"/>
          <p:nvPr/>
        </p:nvPicPr>
        <p:blipFill rotWithShape="1">
          <a:blip r:embed="rId20">
            <a:alphaModFix/>
          </a:blip>
          <a:srcRect/>
          <a:stretch/>
        </p:blipFill>
        <p:spPr>
          <a:xfrm>
            <a:off x="4934955" y="3195431"/>
            <a:ext cx="909639" cy="176212"/>
          </a:xfrm>
          <a:prstGeom prst="rect">
            <a:avLst/>
          </a:prstGeom>
          <a:noFill/>
          <a:ln>
            <a:noFill/>
          </a:ln>
        </p:spPr>
      </p:pic>
      <p:sp>
        <p:nvSpPr>
          <p:cNvPr id="172" name="Google Shape;172;p20"/>
          <p:cNvSpPr/>
          <p:nvPr/>
        </p:nvSpPr>
        <p:spPr>
          <a:xfrm>
            <a:off x="8620125" y="4686300"/>
            <a:ext cx="181200" cy="114300"/>
          </a:xfrm>
          <a:prstGeom prst="rect">
            <a:avLst/>
          </a:prstGeom>
          <a:noFill/>
          <a:ln>
            <a:noFill/>
          </a:ln>
        </p:spPr>
        <p:txBody>
          <a:bodyPr spcFirstLastPara="1" wrap="square" lIns="0" tIns="0" rIns="0" bIns="0" anchor="t" anchorCtr="0">
            <a:noAutofit/>
          </a:bodyPr>
          <a:lstStyle/>
          <a:p>
            <a:pPr marL="0" marR="0" lvl="0" indent="0" algn="r" rtl="0">
              <a:lnSpc>
                <a:spcPct val="102000"/>
              </a:lnSpc>
              <a:spcBef>
                <a:spcPts val="0"/>
              </a:spcBef>
              <a:spcAft>
                <a:spcPts val="0"/>
              </a:spcAft>
              <a:buClr>
                <a:srgbClr val="FFFFFF"/>
              </a:buClr>
              <a:buSzPts val="800"/>
              <a:buFont typeface="Proxima Nova"/>
              <a:buNone/>
            </a:pPr>
            <a:r>
              <a:rPr lang="en" sz="800" dirty="0">
                <a:solidFill>
                  <a:srgbClr val="FFFFFF"/>
                </a:solidFill>
                <a:latin typeface="+mn-lt"/>
                <a:ea typeface="Proxima Nova"/>
                <a:cs typeface="Proxima Nova"/>
                <a:sym typeface="Proxima Nova"/>
              </a:rPr>
              <a:t>06</a:t>
            </a:r>
            <a:endParaRPr sz="800" b="0" i="0" u="none" strike="noStrike" cap="none" dirty="0">
              <a:solidFill>
                <a:schemeClr val="dk1"/>
              </a:solidFill>
              <a:latin typeface="+mn-lt"/>
              <a:ea typeface="Calibri"/>
              <a:cs typeface="Calibri"/>
              <a:sym typeface="Calibri"/>
            </a:endParaRPr>
          </a:p>
        </p:txBody>
      </p:sp>
      <p:sp>
        <p:nvSpPr>
          <p:cNvPr id="173" name="Google Shape;173;p20"/>
          <p:cNvSpPr/>
          <p:nvPr/>
        </p:nvSpPr>
        <p:spPr>
          <a:xfrm>
            <a:off x="342900" y="690563"/>
            <a:ext cx="8482200" cy="324000"/>
          </a:xfrm>
          <a:prstGeom prst="rect">
            <a:avLst/>
          </a:prstGeom>
          <a:noFill/>
          <a:ln>
            <a:noFill/>
          </a:ln>
        </p:spPr>
        <p:txBody>
          <a:bodyPr spcFirstLastPara="1" wrap="square" lIns="0" tIns="0" rIns="0" bIns="0" anchor="t" anchorCtr="0">
            <a:noAutofit/>
          </a:bodyPr>
          <a:lstStyle/>
          <a:p>
            <a:pPr marL="0" marR="0" lvl="0" indent="0" algn="l" rtl="0">
              <a:lnSpc>
                <a:spcPct val="103214"/>
              </a:lnSpc>
              <a:spcBef>
                <a:spcPts val="0"/>
              </a:spcBef>
              <a:spcAft>
                <a:spcPts val="0"/>
              </a:spcAft>
              <a:buClr>
                <a:srgbClr val="F7901E"/>
              </a:buClr>
              <a:buSzPts val="2100"/>
              <a:buFont typeface="Proxima Nova"/>
              <a:buNone/>
            </a:pPr>
            <a:r>
              <a:rPr lang="en" sz="2100" b="0" i="0" u="none" strike="noStrike" cap="none" dirty="0">
                <a:solidFill>
                  <a:srgbClr val="F7901E"/>
                </a:solidFill>
                <a:latin typeface="+mj-lt"/>
                <a:ea typeface="Proxima Nova"/>
                <a:cs typeface="Proxima Nova"/>
                <a:sym typeface="Proxima Nova"/>
              </a:rPr>
              <a:t>Trusted By Thousands of Companies Across the Globe</a:t>
            </a:r>
            <a:endParaRPr sz="2100" b="0" i="0" u="none" strike="noStrike" cap="none" dirty="0">
              <a:solidFill>
                <a:schemeClr val="dk1"/>
              </a:solidFill>
              <a:latin typeface="+mj-lt"/>
              <a:ea typeface="Calibri"/>
              <a:cs typeface="Calibri"/>
              <a:sym typeface="Calibri"/>
            </a:endParaRPr>
          </a:p>
        </p:txBody>
      </p:sp>
      <p:sp>
        <p:nvSpPr>
          <p:cNvPr id="174" name="Google Shape;174;p20"/>
          <p:cNvSpPr>
            <a:spLocks noGrp="1"/>
          </p:cNvSpPr>
          <p:nvPr>
            <p:ph type="pic" idx="2"/>
          </p:nvPr>
        </p:nvSpPr>
        <p:spPr>
          <a:xfrm>
            <a:off x="7842100" y="350050"/>
            <a:ext cx="964200" cy="350100"/>
          </a:xfrm>
          <a:prstGeom prst="rect">
            <a:avLst/>
          </a:prstGeom>
          <a:noFill/>
          <a:ln>
            <a:noFill/>
          </a:ln>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21" descr="preencoded.png"/>
          <p:cNvPicPr preferRelativeResize="0"/>
          <p:nvPr/>
        </p:nvPicPr>
        <p:blipFill rotWithShape="1">
          <a:blip r:embed="rId3">
            <a:alphaModFix/>
          </a:blip>
          <a:srcRect/>
          <a:stretch/>
        </p:blipFill>
        <p:spPr>
          <a:xfrm>
            <a:off x="6800850" y="2112169"/>
            <a:ext cx="2000250" cy="1171575"/>
          </a:xfrm>
          <a:prstGeom prst="rect">
            <a:avLst/>
          </a:prstGeom>
          <a:noFill/>
          <a:ln>
            <a:noFill/>
          </a:ln>
        </p:spPr>
      </p:pic>
      <p:pic>
        <p:nvPicPr>
          <p:cNvPr id="181" name="Google Shape;181;p21" descr="preencoded.png"/>
          <p:cNvPicPr preferRelativeResize="0"/>
          <p:nvPr/>
        </p:nvPicPr>
        <p:blipFill rotWithShape="1">
          <a:blip r:embed="rId4">
            <a:alphaModFix/>
          </a:blip>
          <a:srcRect/>
          <a:stretch/>
        </p:blipFill>
        <p:spPr>
          <a:xfrm>
            <a:off x="6800850" y="3398044"/>
            <a:ext cx="2000250" cy="1171575"/>
          </a:xfrm>
          <a:prstGeom prst="rect">
            <a:avLst/>
          </a:prstGeom>
          <a:noFill/>
          <a:ln>
            <a:noFill/>
          </a:ln>
        </p:spPr>
      </p:pic>
      <p:pic>
        <p:nvPicPr>
          <p:cNvPr id="182" name="Google Shape;182;p21" descr="preencoded.png"/>
          <p:cNvPicPr preferRelativeResize="0"/>
          <p:nvPr/>
        </p:nvPicPr>
        <p:blipFill rotWithShape="1">
          <a:blip r:embed="rId3">
            <a:alphaModFix/>
          </a:blip>
          <a:srcRect/>
          <a:stretch/>
        </p:blipFill>
        <p:spPr>
          <a:xfrm>
            <a:off x="4648200" y="2112169"/>
            <a:ext cx="2000250" cy="1171575"/>
          </a:xfrm>
          <a:prstGeom prst="rect">
            <a:avLst/>
          </a:prstGeom>
          <a:noFill/>
          <a:ln>
            <a:noFill/>
          </a:ln>
        </p:spPr>
      </p:pic>
      <p:pic>
        <p:nvPicPr>
          <p:cNvPr id="183" name="Google Shape;183;p21" descr="preencoded.png"/>
          <p:cNvPicPr preferRelativeResize="0"/>
          <p:nvPr/>
        </p:nvPicPr>
        <p:blipFill rotWithShape="1">
          <a:blip r:embed="rId4">
            <a:alphaModFix/>
          </a:blip>
          <a:srcRect/>
          <a:stretch/>
        </p:blipFill>
        <p:spPr>
          <a:xfrm>
            <a:off x="4648200" y="3398044"/>
            <a:ext cx="2000250" cy="1171575"/>
          </a:xfrm>
          <a:prstGeom prst="rect">
            <a:avLst/>
          </a:prstGeom>
          <a:noFill/>
          <a:ln>
            <a:noFill/>
          </a:ln>
        </p:spPr>
      </p:pic>
      <p:pic>
        <p:nvPicPr>
          <p:cNvPr id="184" name="Google Shape;184;p21" descr="preencoded.png"/>
          <p:cNvPicPr preferRelativeResize="0"/>
          <p:nvPr/>
        </p:nvPicPr>
        <p:blipFill rotWithShape="1">
          <a:blip r:embed="rId3">
            <a:alphaModFix/>
          </a:blip>
          <a:srcRect/>
          <a:stretch/>
        </p:blipFill>
        <p:spPr>
          <a:xfrm>
            <a:off x="2495550" y="2112169"/>
            <a:ext cx="2000250" cy="1171575"/>
          </a:xfrm>
          <a:prstGeom prst="rect">
            <a:avLst/>
          </a:prstGeom>
          <a:noFill/>
          <a:ln>
            <a:noFill/>
          </a:ln>
        </p:spPr>
      </p:pic>
      <p:pic>
        <p:nvPicPr>
          <p:cNvPr id="185" name="Google Shape;185;p21" descr="preencoded.png"/>
          <p:cNvPicPr preferRelativeResize="0"/>
          <p:nvPr/>
        </p:nvPicPr>
        <p:blipFill rotWithShape="1">
          <a:blip r:embed="rId4">
            <a:alphaModFix/>
          </a:blip>
          <a:srcRect/>
          <a:stretch/>
        </p:blipFill>
        <p:spPr>
          <a:xfrm>
            <a:off x="2495550" y="3398044"/>
            <a:ext cx="2000250" cy="1171575"/>
          </a:xfrm>
          <a:prstGeom prst="rect">
            <a:avLst/>
          </a:prstGeom>
          <a:noFill/>
          <a:ln>
            <a:noFill/>
          </a:ln>
        </p:spPr>
      </p:pic>
      <p:pic>
        <p:nvPicPr>
          <p:cNvPr id="186" name="Google Shape;186;p21" descr="preencoded.png"/>
          <p:cNvPicPr preferRelativeResize="0"/>
          <p:nvPr/>
        </p:nvPicPr>
        <p:blipFill rotWithShape="1">
          <a:blip r:embed="rId3">
            <a:alphaModFix/>
          </a:blip>
          <a:srcRect/>
          <a:stretch/>
        </p:blipFill>
        <p:spPr>
          <a:xfrm>
            <a:off x="342900" y="2112169"/>
            <a:ext cx="2000250" cy="1171575"/>
          </a:xfrm>
          <a:prstGeom prst="rect">
            <a:avLst/>
          </a:prstGeom>
          <a:noFill/>
          <a:ln>
            <a:noFill/>
          </a:ln>
        </p:spPr>
      </p:pic>
      <p:pic>
        <p:nvPicPr>
          <p:cNvPr id="187" name="Google Shape;187;p21" descr="preencoded.png"/>
          <p:cNvPicPr preferRelativeResize="0"/>
          <p:nvPr/>
        </p:nvPicPr>
        <p:blipFill rotWithShape="1">
          <a:blip r:embed="rId4">
            <a:alphaModFix/>
          </a:blip>
          <a:srcRect/>
          <a:stretch/>
        </p:blipFill>
        <p:spPr>
          <a:xfrm>
            <a:off x="342900" y="3398044"/>
            <a:ext cx="2000250" cy="1171575"/>
          </a:xfrm>
          <a:prstGeom prst="rect">
            <a:avLst/>
          </a:prstGeom>
          <a:noFill/>
          <a:ln>
            <a:noFill/>
          </a:ln>
        </p:spPr>
      </p:pic>
      <p:pic>
        <p:nvPicPr>
          <p:cNvPr id="188" name="Google Shape;188;p21" descr="preencoded.png"/>
          <p:cNvPicPr preferRelativeResize="0"/>
          <p:nvPr/>
        </p:nvPicPr>
        <p:blipFill rotWithShape="1">
          <a:blip r:embed="rId5">
            <a:alphaModFix/>
          </a:blip>
          <a:srcRect/>
          <a:stretch/>
        </p:blipFill>
        <p:spPr>
          <a:xfrm>
            <a:off x="342900" y="4737259"/>
            <a:ext cx="8301038" cy="3810"/>
          </a:xfrm>
          <a:prstGeom prst="rect">
            <a:avLst/>
          </a:prstGeom>
          <a:noFill/>
          <a:ln>
            <a:noFill/>
          </a:ln>
        </p:spPr>
      </p:pic>
      <p:pic>
        <p:nvPicPr>
          <p:cNvPr id="189" name="Google Shape;189;p21" title="Plug-and-Play OEE Application.png"/>
          <p:cNvPicPr preferRelativeResize="0"/>
          <p:nvPr/>
        </p:nvPicPr>
        <p:blipFill rotWithShape="1">
          <a:blip r:embed="rId6">
            <a:alphaModFix/>
          </a:blip>
          <a:srcRect/>
          <a:stretch/>
        </p:blipFill>
        <p:spPr>
          <a:xfrm>
            <a:off x="1114425" y="2264569"/>
            <a:ext cx="457200" cy="457200"/>
          </a:xfrm>
          <a:prstGeom prst="rect">
            <a:avLst/>
          </a:prstGeom>
          <a:noFill/>
          <a:ln>
            <a:noFill/>
          </a:ln>
        </p:spPr>
      </p:pic>
      <p:pic>
        <p:nvPicPr>
          <p:cNvPr id="190" name="Google Shape;190;p21" title="Overview Dashboard &amp; Line View Detail.png"/>
          <p:cNvPicPr preferRelativeResize="0"/>
          <p:nvPr/>
        </p:nvPicPr>
        <p:blipFill rotWithShape="1">
          <a:blip r:embed="rId7">
            <a:alphaModFix/>
          </a:blip>
          <a:srcRect/>
          <a:stretch/>
        </p:blipFill>
        <p:spPr>
          <a:xfrm>
            <a:off x="3267075" y="2264569"/>
            <a:ext cx="457200" cy="457200"/>
          </a:xfrm>
          <a:prstGeom prst="rect">
            <a:avLst/>
          </a:prstGeom>
          <a:noFill/>
          <a:ln>
            <a:noFill/>
          </a:ln>
        </p:spPr>
      </p:pic>
      <p:pic>
        <p:nvPicPr>
          <p:cNvPr id="191" name="Google Shape;191;p21" title="Configurable Shifts and Rates by Line.png"/>
          <p:cNvPicPr preferRelativeResize="0"/>
          <p:nvPr/>
        </p:nvPicPr>
        <p:blipFill rotWithShape="1">
          <a:blip r:embed="rId8">
            <a:alphaModFix/>
          </a:blip>
          <a:srcRect/>
          <a:stretch/>
        </p:blipFill>
        <p:spPr>
          <a:xfrm>
            <a:off x="5419725" y="2264569"/>
            <a:ext cx="457200" cy="457200"/>
          </a:xfrm>
          <a:prstGeom prst="rect">
            <a:avLst/>
          </a:prstGeom>
          <a:noFill/>
          <a:ln>
            <a:noFill/>
          </a:ln>
        </p:spPr>
      </p:pic>
      <p:pic>
        <p:nvPicPr>
          <p:cNvPr id="192" name="Google Shape;192;p21" title="Advanced Production &amp; Performance Analysis.png"/>
          <p:cNvPicPr preferRelativeResize="0"/>
          <p:nvPr/>
        </p:nvPicPr>
        <p:blipFill rotWithShape="1">
          <a:blip r:embed="rId9">
            <a:alphaModFix/>
          </a:blip>
          <a:srcRect/>
          <a:stretch/>
        </p:blipFill>
        <p:spPr>
          <a:xfrm>
            <a:off x="7572375" y="2264569"/>
            <a:ext cx="457200" cy="457200"/>
          </a:xfrm>
          <a:prstGeom prst="rect">
            <a:avLst/>
          </a:prstGeom>
          <a:noFill/>
          <a:ln>
            <a:noFill/>
          </a:ln>
        </p:spPr>
      </p:pic>
      <p:sp>
        <p:nvSpPr>
          <p:cNvPr id="193" name="Google Shape;193;p21"/>
          <p:cNvSpPr/>
          <p:nvPr/>
        </p:nvSpPr>
        <p:spPr>
          <a:xfrm>
            <a:off x="8620125" y="4683919"/>
            <a:ext cx="181200" cy="114300"/>
          </a:xfrm>
          <a:prstGeom prst="rect">
            <a:avLst/>
          </a:prstGeom>
          <a:noFill/>
          <a:ln>
            <a:noFill/>
          </a:ln>
        </p:spPr>
        <p:txBody>
          <a:bodyPr spcFirstLastPara="1" wrap="square" lIns="0" tIns="0" rIns="0" bIns="0" anchor="t" anchorCtr="0">
            <a:noAutofit/>
          </a:bodyPr>
          <a:lstStyle/>
          <a:p>
            <a:pPr marL="0" marR="0" lvl="0" indent="0" algn="r" rtl="0">
              <a:lnSpc>
                <a:spcPct val="102000"/>
              </a:lnSpc>
              <a:spcBef>
                <a:spcPts val="0"/>
              </a:spcBef>
              <a:spcAft>
                <a:spcPts val="0"/>
              </a:spcAft>
              <a:buClr>
                <a:srgbClr val="FFFFFF"/>
              </a:buClr>
              <a:buSzPts val="800"/>
              <a:buFont typeface="Proxima Nova"/>
              <a:buNone/>
            </a:pPr>
            <a:r>
              <a:rPr lang="en" sz="800">
                <a:solidFill>
                  <a:srgbClr val="FFFFFF"/>
                </a:solidFill>
                <a:latin typeface="+mn-lt"/>
                <a:ea typeface="Proxima Nova"/>
                <a:cs typeface="Proxima Nova"/>
                <a:sym typeface="Proxima Nova"/>
              </a:rPr>
              <a:t>07</a:t>
            </a:r>
            <a:endParaRPr sz="800" b="0" i="0" u="none" strike="noStrike" cap="none">
              <a:solidFill>
                <a:schemeClr val="dk1"/>
              </a:solidFill>
              <a:latin typeface="+mn-lt"/>
              <a:ea typeface="Calibri"/>
              <a:cs typeface="Calibri"/>
              <a:sym typeface="Calibri"/>
            </a:endParaRPr>
          </a:p>
        </p:txBody>
      </p:sp>
      <p:sp>
        <p:nvSpPr>
          <p:cNvPr id="194" name="Google Shape;194;p21"/>
          <p:cNvSpPr/>
          <p:nvPr/>
        </p:nvSpPr>
        <p:spPr>
          <a:xfrm>
            <a:off x="485775" y="4045744"/>
            <a:ext cx="1719300" cy="371700"/>
          </a:xfrm>
          <a:prstGeom prst="rect">
            <a:avLst/>
          </a:prstGeom>
          <a:noFill/>
          <a:ln>
            <a:noFill/>
          </a:ln>
        </p:spPr>
        <p:txBody>
          <a:bodyPr spcFirstLastPara="1" wrap="square" lIns="0" tIns="0" rIns="0" bIns="0" anchor="t" anchorCtr="0">
            <a:noAutofit/>
          </a:bodyPr>
          <a:lstStyle/>
          <a:p>
            <a:pPr marL="0" marR="0" lvl="0" indent="0" algn="ctr" rtl="0">
              <a:lnSpc>
                <a:spcPct val="103583"/>
              </a:lnSpc>
              <a:spcBef>
                <a:spcPts val="0"/>
              </a:spcBef>
              <a:spcAft>
                <a:spcPts val="0"/>
              </a:spcAft>
              <a:buClr>
                <a:srgbClr val="FFFFFF"/>
              </a:buClr>
              <a:buSzPts val="1200"/>
              <a:buFont typeface="Proxima Nova"/>
              <a:buNone/>
            </a:pPr>
            <a:r>
              <a:rPr lang="en" sz="1200" b="0" i="0" u="none" strike="noStrike" cap="none">
                <a:solidFill>
                  <a:srgbClr val="FFFFFF"/>
                </a:solidFill>
                <a:latin typeface="+mn-lt"/>
                <a:ea typeface="Proxima Nova"/>
                <a:cs typeface="Proxima Nova"/>
                <a:sym typeface="Proxima Nova"/>
              </a:rPr>
              <a:t>Realtime and </a:t>
            </a:r>
            <a:br>
              <a:rPr lang="en" sz="900" b="0" i="0" u="none" strike="noStrike" cap="none">
                <a:solidFill>
                  <a:schemeClr val="dk1"/>
                </a:solidFill>
                <a:latin typeface="+mn-lt"/>
                <a:ea typeface="Calibri"/>
                <a:cs typeface="Calibri"/>
                <a:sym typeface="Calibri"/>
              </a:rPr>
            </a:br>
            <a:r>
              <a:rPr lang="en" sz="1200" b="0" i="0" u="none" strike="noStrike" cap="none">
                <a:solidFill>
                  <a:srgbClr val="FFFFFF"/>
                </a:solidFill>
                <a:latin typeface="+mn-lt"/>
                <a:ea typeface="Proxima Nova"/>
                <a:cs typeface="Proxima Nova"/>
                <a:sym typeface="Proxima Nova"/>
              </a:rPr>
              <a:t>Historical Data</a:t>
            </a:r>
            <a:endParaRPr sz="1200" b="0" i="0" u="none" strike="noStrike" cap="none">
              <a:solidFill>
                <a:schemeClr val="dk1"/>
              </a:solidFill>
              <a:latin typeface="+mn-lt"/>
              <a:ea typeface="Calibri"/>
              <a:cs typeface="Calibri"/>
              <a:sym typeface="Calibri"/>
            </a:endParaRPr>
          </a:p>
        </p:txBody>
      </p:sp>
      <p:sp>
        <p:nvSpPr>
          <p:cNvPr id="195" name="Google Shape;195;p21"/>
          <p:cNvSpPr/>
          <p:nvPr/>
        </p:nvSpPr>
        <p:spPr>
          <a:xfrm>
            <a:off x="2638425" y="4045744"/>
            <a:ext cx="1719300" cy="371700"/>
          </a:xfrm>
          <a:prstGeom prst="rect">
            <a:avLst/>
          </a:prstGeom>
          <a:noFill/>
          <a:ln>
            <a:noFill/>
          </a:ln>
        </p:spPr>
        <p:txBody>
          <a:bodyPr spcFirstLastPara="1" wrap="square" lIns="0" tIns="0" rIns="0" bIns="0" anchor="t" anchorCtr="0">
            <a:noAutofit/>
          </a:bodyPr>
          <a:lstStyle/>
          <a:p>
            <a:pPr marL="0" marR="0" lvl="0" indent="0" algn="ctr" rtl="0">
              <a:lnSpc>
                <a:spcPct val="103583"/>
              </a:lnSpc>
              <a:spcBef>
                <a:spcPts val="0"/>
              </a:spcBef>
              <a:spcAft>
                <a:spcPts val="0"/>
              </a:spcAft>
              <a:buClr>
                <a:srgbClr val="FFFFFF"/>
              </a:buClr>
              <a:buSzPts val="1200"/>
              <a:buFont typeface="Proxima Nova"/>
              <a:buNone/>
            </a:pPr>
            <a:r>
              <a:rPr lang="en" sz="1200">
                <a:solidFill>
                  <a:srgbClr val="FFFFFF"/>
                </a:solidFill>
                <a:latin typeface="+mn-lt"/>
                <a:ea typeface="Proxima Nova"/>
                <a:cs typeface="Proxima Nova"/>
                <a:sym typeface="Proxima Nova"/>
              </a:rPr>
              <a:t>Mobile</a:t>
            </a:r>
            <a:r>
              <a:rPr lang="en" sz="1200" b="0" i="0" u="none" strike="noStrike" cap="none">
                <a:solidFill>
                  <a:srgbClr val="FFFFFF"/>
                </a:solidFill>
                <a:latin typeface="+mn-lt"/>
                <a:ea typeface="Proxima Nova"/>
                <a:cs typeface="Proxima Nova"/>
                <a:sym typeface="Proxima Nova"/>
              </a:rPr>
              <a:t> Responsive</a:t>
            </a:r>
            <a:br>
              <a:rPr lang="en" sz="900" b="0" i="0" u="none" strike="noStrike" cap="none">
                <a:solidFill>
                  <a:schemeClr val="dk1"/>
                </a:solidFill>
                <a:latin typeface="+mn-lt"/>
                <a:ea typeface="Calibri"/>
                <a:cs typeface="Calibri"/>
                <a:sym typeface="Calibri"/>
              </a:rPr>
            </a:br>
            <a:r>
              <a:rPr lang="en" sz="1200" b="0" i="0" u="none" strike="noStrike" cap="none">
                <a:solidFill>
                  <a:srgbClr val="FFFFFF"/>
                </a:solidFill>
                <a:latin typeface="+mn-lt"/>
                <a:ea typeface="Proxima Nova"/>
                <a:cs typeface="Proxima Nova"/>
                <a:sym typeface="Proxima Nova"/>
              </a:rPr>
              <a:t>Interface</a:t>
            </a:r>
            <a:endParaRPr sz="1200" b="0" i="0" u="none" strike="noStrike" cap="none">
              <a:solidFill>
                <a:schemeClr val="dk1"/>
              </a:solidFill>
              <a:latin typeface="+mn-lt"/>
              <a:ea typeface="Calibri"/>
              <a:cs typeface="Calibri"/>
              <a:sym typeface="Calibri"/>
            </a:endParaRPr>
          </a:p>
        </p:txBody>
      </p:sp>
      <p:sp>
        <p:nvSpPr>
          <p:cNvPr id="196" name="Google Shape;196;p21"/>
          <p:cNvSpPr/>
          <p:nvPr/>
        </p:nvSpPr>
        <p:spPr>
          <a:xfrm>
            <a:off x="4791075" y="4045744"/>
            <a:ext cx="1719300" cy="371700"/>
          </a:xfrm>
          <a:prstGeom prst="rect">
            <a:avLst/>
          </a:prstGeom>
          <a:noFill/>
          <a:ln>
            <a:noFill/>
          </a:ln>
        </p:spPr>
        <p:txBody>
          <a:bodyPr spcFirstLastPara="1" wrap="square" lIns="0" tIns="0" rIns="0" bIns="0" anchor="t" anchorCtr="0">
            <a:noAutofit/>
          </a:bodyPr>
          <a:lstStyle/>
          <a:p>
            <a:pPr marL="0" marR="0" lvl="0" indent="0" algn="ctr" rtl="0">
              <a:lnSpc>
                <a:spcPct val="103583"/>
              </a:lnSpc>
              <a:spcBef>
                <a:spcPts val="0"/>
              </a:spcBef>
              <a:spcAft>
                <a:spcPts val="0"/>
              </a:spcAft>
              <a:buClr>
                <a:srgbClr val="FFFFFF"/>
              </a:buClr>
              <a:buSzPts val="1200"/>
              <a:buFont typeface="Proxima Nova"/>
              <a:buNone/>
            </a:pPr>
            <a:r>
              <a:rPr lang="en" sz="1200" b="0" i="0" u="none" strike="noStrike" cap="none">
                <a:solidFill>
                  <a:srgbClr val="FFFFFF"/>
                </a:solidFill>
                <a:latin typeface="+mn-lt"/>
                <a:ea typeface="Proxima Nova"/>
                <a:cs typeface="Proxima Nova"/>
                <a:sym typeface="Proxima Nova"/>
              </a:rPr>
              <a:t>Make Data Accessible </a:t>
            </a:r>
            <a:br>
              <a:rPr lang="en" sz="900" b="0" i="0" u="none" strike="noStrike" cap="none">
                <a:solidFill>
                  <a:schemeClr val="dk1"/>
                </a:solidFill>
                <a:latin typeface="+mn-lt"/>
                <a:ea typeface="Calibri"/>
                <a:cs typeface="Calibri"/>
                <a:sym typeface="Calibri"/>
              </a:rPr>
            </a:br>
            <a:r>
              <a:rPr lang="en" sz="1200" b="0" i="0" u="none" strike="noStrike" cap="none">
                <a:solidFill>
                  <a:srgbClr val="FFFFFF"/>
                </a:solidFill>
                <a:latin typeface="+mn-lt"/>
                <a:ea typeface="Proxima Nova"/>
                <a:cs typeface="Proxima Nova"/>
                <a:sym typeface="Proxima Nova"/>
              </a:rPr>
              <a:t>to Everyone</a:t>
            </a:r>
            <a:endParaRPr sz="1200" b="0" i="0" u="none" strike="noStrike" cap="none">
              <a:solidFill>
                <a:schemeClr val="dk1"/>
              </a:solidFill>
              <a:latin typeface="+mn-lt"/>
              <a:ea typeface="Calibri"/>
              <a:cs typeface="Calibri"/>
              <a:sym typeface="Calibri"/>
            </a:endParaRPr>
          </a:p>
        </p:txBody>
      </p:sp>
      <p:sp>
        <p:nvSpPr>
          <p:cNvPr id="197" name="Google Shape;197;p21"/>
          <p:cNvSpPr/>
          <p:nvPr/>
        </p:nvSpPr>
        <p:spPr>
          <a:xfrm>
            <a:off x="6943725" y="4045744"/>
            <a:ext cx="1719300" cy="371700"/>
          </a:xfrm>
          <a:prstGeom prst="rect">
            <a:avLst/>
          </a:prstGeom>
          <a:noFill/>
          <a:ln>
            <a:noFill/>
          </a:ln>
        </p:spPr>
        <p:txBody>
          <a:bodyPr spcFirstLastPara="1" wrap="square" lIns="0" tIns="0" rIns="0" bIns="0" anchor="t" anchorCtr="0">
            <a:noAutofit/>
          </a:bodyPr>
          <a:lstStyle/>
          <a:p>
            <a:pPr marL="0" marR="0" lvl="0" indent="0" algn="ctr" rtl="0">
              <a:lnSpc>
                <a:spcPct val="103583"/>
              </a:lnSpc>
              <a:spcBef>
                <a:spcPts val="0"/>
              </a:spcBef>
              <a:spcAft>
                <a:spcPts val="0"/>
              </a:spcAft>
              <a:buClr>
                <a:srgbClr val="FFFFFF"/>
              </a:buClr>
              <a:buSzPts val="1200"/>
              <a:buFont typeface="Proxima Nova"/>
              <a:buNone/>
            </a:pPr>
            <a:r>
              <a:rPr lang="en" sz="1200" b="0" i="0" u="none" strike="noStrike" cap="none">
                <a:solidFill>
                  <a:srgbClr val="FFFFFF"/>
                </a:solidFill>
                <a:latin typeface="+mn-lt"/>
                <a:ea typeface="Proxima Nova"/>
                <a:cs typeface="Proxima Nova"/>
                <a:sym typeface="Proxima Nova"/>
              </a:rPr>
              <a:t>Flexible For Any </a:t>
            </a:r>
            <a:br>
              <a:rPr lang="en" sz="900" b="0" i="0" u="none" strike="noStrike" cap="none">
                <a:solidFill>
                  <a:schemeClr val="dk1"/>
                </a:solidFill>
                <a:latin typeface="+mn-lt"/>
                <a:ea typeface="Calibri"/>
                <a:cs typeface="Calibri"/>
                <a:sym typeface="Calibri"/>
              </a:rPr>
            </a:br>
            <a:r>
              <a:rPr lang="en" sz="1200" b="0" i="0" u="none" strike="noStrike" cap="none">
                <a:solidFill>
                  <a:srgbClr val="FFFFFF"/>
                </a:solidFill>
                <a:latin typeface="+mn-lt"/>
                <a:ea typeface="Proxima Nova"/>
                <a:cs typeface="Proxima Nova"/>
                <a:sym typeface="Proxima Nova"/>
              </a:rPr>
              <a:t>Use Case</a:t>
            </a:r>
            <a:endParaRPr sz="1200" b="0" i="0" u="none" strike="noStrike" cap="none">
              <a:solidFill>
                <a:schemeClr val="dk1"/>
              </a:solidFill>
              <a:latin typeface="+mn-lt"/>
              <a:ea typeface="Calibri"/>
              <a:cs typeface="Calibri"/>
              <a:sym typeface="Calibri"/>
            </a:endParaRPr>
          </a:p>
        </p:txBody>
      </p:sp>
      <p:sp>
        <p:nvSpPr>
          <p:cNvPr id="198" name="Google Shape;198;p21"/>
          <p:cNvSpPr/>
          <p:nvPr/>
        </p:nvSpPr>
        <p:spPr>
          <a:xfrm>
            <a:off x="485775" y="2759869"/>
            <a:ext cx="1719300" cy="371700"/>
          </a:xfrm>
          <a:prstGeom prst="rect">
            <a:avLst/>
          </a:prstGeom>
          <a:noFill/>
          <a:ln>
            <a:noFill/>
          </a:ln>
        </p:spPr>
        <p:txBody>
          <a:bodyPr spcFirstLastPara="1" wrap="square" lIns="0" tIns="0" rIns="0" bIns="0" anchor="t" anchorCtr="0">
            <a:noAutofit/>
          </a:bodyPr>
          <a:lstStyle/>
          <a:p>
            <a:pPr marL="0" marR="0" lvl="0" indent="0" algn="ctr" rtl="0">
              <a:lnSpc>
                <a:spcPct val="103583"/>
              </a:lnSpc>
              <a:spcBef>
                <a:spcPts val="0"/>
              </a:spcBef>
              <a:spcAft>
                <a:spcPts val="0"/>
              </a:spcAft>
              <a:buClr>
                <a:srgbClr val="FFFFFF"/>
              </a:buClr>
              <a:buSzPts val="1200"/>
              <a:buFont typeface="Proxima Nova"/>
              <a:buNone/>
            </a:pPr>
            <a:r>
              <a:rPr lang="en" sz="1200" dirty="0">
                <a:solidFill>
                  <a:srgbClr val="FFFFFF"/>
                </a:solidFill>
                <a:latin typeface="+mn-lt"/>
                <a:ea typeface="Proxima Nova"/>
                <a:cs typeface="Proxima Nova"/>
                <a:sym typeface="Proxima Nova"/>
              </a:rPr>
              <a:t>Plug-and-Play</a:t>
            </a:r>
            <a:r>
              <a:rPr lang="en" sz="1200" b="0" i="0" u="none" strike="noStrike" cap="none" dirty="0">
                <a:solidFill>
                  <a:srgbClr val="FFFFFF"/>
                </a:solidFill>
                <a:latin typeface="+mn-lt"/>
                <a:ea typeface="Proxima Nova"/>
                <a:cs typeface="Proxima Nova"/>
                <a:sym typeface="Proxima Nova"/>
              </a:rPr>
              <a:t> </a:t>
            </a:r>
            <a:r>
              <a:rPr lang="en" sz="1200" dirty="0">
                <a:solidFill>
                  <a:srgbClr val="FFFFFF"/>
                </a:solidFill>
                <a:latin typeface="+mn-lt"/>
                <a:ea typeface="Proxima Nova"/>
                <a:cs typeface="Proxima Nova"/>
                <a:sym typeface="Proxima Nova"/>
              </a:rPr>
              <a:t>OEE</a:t>
            </a:r>
            <a:endParaRPr sz="1200" dirty="0">
              <a:solidFill>
                <a:srgbClr val="FFFFFF"/>
              </a:solidFill>
              <a:latin typeface="+mn-lt"/>
              <a:ea typeface="Proxima Nova"/>
              <a:cs typeface="Proxima Nova"/>
              <a:sym typeface="Proxima Nova"/>
            </a:endParaRPr>
          </a:p>
          <a:p>
            <a:pPr marL="0" marR="0" lvl="0" indent="0" algn="ctr" rtl="0">
              <a:lnSpc>
                <a:spcPct val="103583"/>
              </a:lnSpc>
              <a:spcBef>
                <a:spcPts val="0"/>
              </a:spcBef>
              <a:spcAft>
                <a:spcPts val="0"/>
              </a:spcAft>
              <a:buClr>
                <a:srgbClr val="FFFFFF"/>
              </a:buClr>
              <a:buSzPts val="1200"/>
              <a:buFont typeface="Proxima Nova"/>
              <a:buNone/>
            </a:pPr>
            <a:r>
              <a:rPr lang="en" sz="1200" dirty="0">
                <a:solidFill>
                  <a:srgbClr val="FFFFFF"/>
                </a:solidFill>
                <a:latin typeface="+mn-lt"/>
                <a:ea typeface="Proxima Nova"/>
                <a:cs typeface="Proxima Nova"/>
                <a:sym typeface="Proxima Nova"/>
              </a:rPr>
              <a:t>Application</a:t>
            </a:r>
            <a:endParaRPr sz="1200" b="0" i="0" u="none" strike="noStrike" cap="none" dirty="0">
              <a:solidFill>
                <a:schemeClr val="dk1"/>
              </a:solidFill>
              <a:latin typeface="+mn-lt"/>
              <a:ea typeface="Calibri"/>
              <a:cs typeface="Calibri"/>
              <a:sym typeface="Calibri"/>
            </a:endParaRPr>
          </a:p>
        </p:txBody>
      </p:sp>
      <p:sp>
        <p:nvSpPr>
          <p:cNvPr id="199" name="Google Shape;199;p21"/>
          <p:cNvSpPr/>
          <p:nvPr/>
        </p:nvSpPr>
        <p:spPr>
          <a:xfrm>
            <a:off x="2638425" y="2759869"/>
            <a:ext cx="1719300" cy="371700"/>
          </a:xfrm>
          <a:prstGeom prst="rect">
            <a:avLst/>
          </a:prstGeom>
          <a:noFill/>
          <a:ln>
            <a:noFill/>
          </a:ln>
        </p:spPr>
        <p:txBody>
          <a:bodyPr spcFirstLastPara="1" wrap="square" lIns="0" tIns="0" rIns="0" bIns="0" anchor="t" anchorCtr="0">
            <a:noAutofit/>
          </a:bodyPr>
          <a:lstStyle/>
          <a:p>
            <a:pPr marL="0" marR="0" lvl="0" indent="0" algn="ctr" rtl="0">
              <a:lnSpc>
                <a:spcPct val="103583"/>
              </a:lnSpc>
              <a:spcBef>
                <a:spcPts val="0"/>
              </a:spcBef>
              <a:spcAft>
                <a:spcPts val="0"/>
              </a:spcAft>
              <a:buClr>
                <a:srgbClr val="FFFFFF"/>
              </a:buClr>
              <a:buSzPts val="1200"/>
              <a:buFont typeface="Proxima Nova"/>
              <a:buNone/>
            </a:pPr>
            <a:r>
              <a:rPr lang="en" sz="1200">
                <a:solidFill>
                  <a:srgbClr val="FFFFFF"/>
                </a:solidFill>
                <a:latin typeface="+mn-lt"/>
                <a:ea typeface="Proxima Nova"/>
                <a:cs typeface="Proxima Nova"/>
                <a:sym typeface="Proxima Nova"/>
              </a:rPr>
              <a:t>Overview Dashboard and</a:t>
            </a:r>
            <a:endParaRPr sz="1200">
              <a:solidFill>
                <a:srgbClr val="FFFFFF"/>
              </a:solidFill>
              <a:latin typeface="+mn-lt"/>
              <a:ea typeface="Proxima Nova"/>
              <a:cs typeface="Proxima Nova"/>
              <a:sym typeface="Proxima Nova"/>
            </a:endParaRPr>
          </a:p>
          <a:p>
            <a:pPr marL="0" marR="0" lvl="0" indent="0" algn="ctr" rtl="0">
              <a:lnSpc>
                <a:spcPct val="103583"/>
              </a:lnSpc>
              <a:spcBef>
                <a:spcPts val="0"/>
              </a:spcBef>
              <a:spcAft>
                <a:spcPts val="0"/>
              </a:spcAft>
              <a:buClr>
                <a:srgbClr val="FFFFFF"/>
              </a:buClr>
              <a:buSzPts val="1200"/>
              <a:buFont typeface="Proxima Nova"/>
              <a:buNone/>
            </a:pPr>
            <a:r>
              <a:rPr lang="en" sz="1200">
                <a:solidFill>
                  <a:srgbClr val="FFFFFF"/>
                </a:solidFill>
                <a:latin typeface="+mn-lt"/>
                <a:ea typeface="Proxima Nova"/>
                <a:cs typeface="Proxima Nova"/>
                <a:sym typeface="Proxima Nova"/>
              </a:rPr>
              <a:t>Line View Detail</a:t>
            </a:r>
            <a:endParaRPr sz="1200">
              <a:solidFill>
                <a:srgbClr val="FFFFFF"/>
              </a:solidFill>
              <a:latin typeface="+mn-lt"/>
              <a:ea typeface="Proxima Nova"/>
              <a:cs typeface="Proxima Nova"/>
              <a:sym typeface="Proxima Nova"/>
            </a:endParaRPr>
          </a:p>
        </p:txBody>
      </p:sp>
      <p:sp>
        <p:nvSpPr>
          <p:cNvPr id="200" name="Google Shape;200;p21"/>
          <p:cNvSpPr/>
          <p:nvPr/>
        </p:nvSpPr>
        <p:spPr>
          <a:xfrm>
            <a:off x="4791075" y="2759869"/>
            <a:ext cx="1719300" cy="371700"/>
          </a:xfrm>
          <a:prstGeom prst="rect">
            <a:avLst/>
          </a:prstGeom>
          <a:noFill/>
          <a:ln>
            <a:noFill/>
          </a:ln>
        </p:spPr>
        <p:txBody>
          <a:bodyPr spcFirstLastPara="1" wrap="square" lIns="0" tIns="0" rIns="0" bIns="0" anchor="t" anchorCtr="0">
            <a:noAutofit/>
          </a:bodyPr>
          <a:lstStyle/>
          <a:p>
            <a:pPr marL="0" marR="0" lvl="0" indent="0" algn="ctr" rtl="0">
              <a:lnSpc>
                <a:spcPct val="103583"/>
              </a:lnSpc>
              <a:spcBef>
                <a:spcPts val="0"/>
              </a:spcBef>
              <a:spcAft>
                <a:spcPts val="0"/>
              </a:spcAft>
              <a:buClr>
                <a:srgbClr val="FFFFFF"/>
              </a:buClr>
              <a:buSzPts val="1200"/>
              <a:buFont typeface="Proxima Nova"/>
              <a:buNone/>
            </a:pPr>
            <a:r>
              <a:rPr lang="en" sz="1200">
                <a:solidFill>
                  <a:srgbClr val="FFFFFF"/>
                </a:solidFill>
                <a:latin typeface="+mn-lt"/>
                <a:ea typeface="Proxima Nova"/>
                <a:cs typeface="Proxima Nova"/>
                <a:sym typeface="Proxima Nova"/>
              </a:rPr>
              <a:t>Configurable Shifts and</a:t>
            </a:r>
            <a:endParaRPr sz="1200">
              <a:solidFill>
                <a:srgbClr val="FFFFFF"/>
              </a:solidFill>
              <a:latin typeface="+mn-lt"/>
              <a:ea typeface="Proxima Nova"/>
              <a:cs typeface="Proxima Nova"/>
              <a:sym typeface="Proxima Nova"/>
            </a:endParaRPr>
          </a:p>
          <a:p>
            <a:pPr marL="0" marR="0" lvl="0" indent="0" algn="ctr" rtl="0">
              <a:lnSpc>
                <a:spcPct val="103583"/>
              </a:lnSpc>
              <a:spcBef>
                <a:spcPts val="0"/>
              </a:spcBef>
              <a:spcAft>
                <a:spcPts val="0"/>
              </a:spcAft>
              <a:buClr>
                <a:srgbClr val="FFFFFF"/>
              </a:buClr>
              <a:buSzPts val="1200"/>
              <a:buFont typeface="Proxima Nova"/>
              <a:buNone/>
            </a:pPr>
            <a:r>
              <a:rPr lang="en" sz="1200">
                <a:solidFill>
                  <a:srgbClr val="FFFFFF"/>
                </a:solidFill>
                <a:latin typeface="+mn-lt"/>
                <a:ea typeface="Proxima Nova"/>
                <a:cs typeface="Proxima Nova"/>
                <a:sym typeface="Proxima Nova"/>
              </a:rPr>
              <a:t>Rates by Line</a:t>
            </a:r>
            <a:endParaRPr sz="1200">
              <a:solidFill>
                <a:srgbClr val="FFFFFF"/>
              </a:solidFill>
              <a:latin typeface="+mn-lt"/>
              <a:ea typeface="Proxima Nova"/>
              <a:cs typeface="Proxima Nova"/>
              <a:sym typeface="Proxima Nova"/>
            </a:endParaRPr>
          </a:p>
        </p:txBody>
      </p:sp>
      <p:sp>
        <p:nvSpPr>
          <p:cNvPr id="201" name="Google Shape;201;p21"/>
          <p:cNvSpPr/>
          <p:nvPr/>
        </p:nvSpPr>
        <p:spPr>
          <a:xfrm>
            <a:off x="6889450" y="2759875"/>
            <a:ext cx="1773600" cy="371700"/>
          </a:xfrm>
          <a:prstGeom prst="rect">
            <a:avLst/>
          </a:prstGeom>
          <a:noFill/>
          <a:ln>
            <a:noFill/>
          </a:ln>
        </p:spPr>
        <p:txBody>
          <a:bodyPr spcFirstLastPara="1" wrap="square" lIns="0" tIns="0" rIns="0" bIns="0" anchor="t" anchorCtr="0">
            <a:noAutofit/>
          </a:bodyPr>
          <a:lstStyle/>
          <a:p>
            <a:pPr marL="0" marR="0" lvl="0" indent="0" algn="ctr" rtl="0">
              <a:lnSpc>
                <a:spcPct val="103583"/>
              </a:lnSpc>
              <a:spcBef>
                <a:spcPts val="0"/>
              </a:spcBef>
              <a:spcAft>
                <a:spcPts val="0"/>
              </a:spcAft>
              <a:buClr>
                <a:srgbClr val="FFFFFF"/>
              </a:buClr>
              <a:buSzPts val="1200"/>
              <a:buFont typeface="Proxima Nova"/>
              <a:buNone/>
            </a:pPr>
            <a:r>
              <a:rPr lang="en" sz="1200">
                <a:solidFill>
                  <a:srgbClr val="FFFFFF"/>
                </a:solidFill>
                <a:latin typeface="+mn-lt"/>
                <a:ea typeface="Proxima Nova"/>
                <a:cs typeface="Proxima Nova"/>
                <a:sym typeface="Proxima Nova"/>
              </a:rPr>
              <a:t>Advanced Production and Performance Analysis</a:t>
            </a:r>
            <a:endParaRPr sz="1200" b="0" i="0" u="none" strike="noStrike" cap="none">
              <a:solidFill>
                <a:schemeClr val="dk1"/>
              </a:solidFill>
              <a:latin typeface="+mn-lt"/>
              <a:ea typeface="Calibri"/>
              <a:cs typeface="Calibri"/>
              <a:sym typeface="Calibri"/>
            </a:endParaRPr>
          </a:p>
        </p:txBody>
      </p:sp>
      <p:sp>
        <p:nvSpPr>
          <p:cNvPr id="202" name="Google Shape;202;p21"/>
          <p:cNvSpPr/>
          <p:nvPr/>
        </p:nvSpPr>
        <p:spPr>
          <a:xfrm>
            <a:off x="342900" y="1464469"/>
            <a:ext cx="8482200" cy="419100"/>
          </a:xfrm>
          <a:prstGeom prst="rect">
            <a:avLst/>
          </a:prstGeom>
          <a:noFill/>
          <a:ln>
            <a:noFill/>
          </a:ln>
        </p:spPr>
        <p:txBody>
          <a:bodyPr spcFirstLastPara="1" wrap="square" lIns="0" tIns="0" rIns="0" bIns="0" anchor="t" anchorCtr="0">
            <a:noAutofit/>
          </a:bodyPr>
          <a:lstStyle/>
          <a:p>
            <a:pPr marL="0" marR="0" lvl="0" indent="0" algn="l" rtl="0">
              <a:lnSpc>
                <a:spcPct val="102703"/>
              </a:lnSpc>
              <a:spcBef>
                <a:spcPts val="0"/>
              </a:spcBef>
              <a:spcAft>
                <a:spcPts val="0"/>
              </a:spcAft>
              <a:buClr>
                <a:srgbClr val="F7901E"/>
              </a:buClr>
              <a:buSzPts val="2700"/>
              <a:buFont typeface="Proxima Nova"/>
              <a:buNone/>
            </a:pPr>
            <a:r>
              <a:rPr lang="en" sz="2700" b="0" i="0" u="none" strike="noStrike" cap="none">
                <a:solidFill>
                  <a:srgbClr val="F7901E"/>
                </a:solidFill>
                <a:latin typeface="+mj-lt"/>
                <a:ea typeface="Proxima Nova"/>
                <a:cs typeface="Proxima Nova"/>
                <a:sym typeface="Proxima Nova"/>
              </a:rPr>
              <a:t>[Company Name’s] </a:t>
            </a:r>
            <a:r>
              <a:rPr lang="en" sz="2700">
                <a:solidFill>
                  <a:srgbClr val="F7901E"/>
                </a:solidFill>
                <a:latin typeface="+mj-lt"/>
                <a:ea typeface="Proxima Nova"/>
                <a:cs typeface="Proxima Nova"/>
                <a:sym typeface="Proxima Nova"/>
              </a:rPr>
              <a:t>OEE Application</a:t>
            </a:r>
            <a:endParaRPr sz="2700" b="0" i="0" u="none" strike="noStrike" cap="none">
              <a:solidFill>
                <a:schemeClr val="dk1"/>
              </a:solidFill>
              <a:latin typeface="+mj-lt"/>
              <a:ea typeface="Calibri"/>
              <a:cs typeface="Calibri"/>
              <a:sym typeface="Calibri"/>
            </a:endParaRPr>
          </a:p>
        </p:txBody>
      </p:sp>
      <p:sp>
        <p:nvSpPr>
          <p:cNvPr id="203" name="Google Shape;203;p21"/>
          <p:cNvSpPr/>
          <p:nvPr/>
        </p:nvSpPr>
        <p:spPr>
          <a:xfrm>
            <a:off x="342900" y="702469"/>
            <a:ext cx="8482200" cy="647700"/>
          </a:xfrm>
          <a:prstGeom prst="rect">
            <a:avLst/>
          </a:prstGeom>
          <a:noFill/>
          <a:ln>
            <a:noFill/>
          </a:ln>
        </p:spPr>
        <p:txBody>
          <a:bodyPr spcFirstLastPara="1" wrap="square" lIns="0" tIns="0" rIns="0" bIns="0" anchor="t" anchorCtr="0">
            <a:noAutofit/>
          </a:bodyPr>
          <a:lstStyle/>
          <a:p>
            <a:pPr marL="0" marR="0" lvl="0" indent="0" algn="l" rtl="0">
              <a:lnSpc>
                <a:spcPct val="103214"/>
              </a:lnSpc>
              <a:spcBef>
                <a:spcPts val="0"/>
              </a:spcBef>
              <a:spcAft>
                <a:spcPts val="0"/>
              </a:spcAft>
              <a:buClr>
                <a:srgbClr val="FFFFFF"/>
              </a:buClr>
              <a:buSzPts val="4200"/>
              <a:buFont typeface="Proxima Nova"/>
              <a:buNone/>
            </a:pPr>
            <a:r>
              <a:rPr lang="en" sz="4200" b="0" i="0" u="none" strike="noStrike" cap="none" dirty="0">
                <a:solidFill>
                  <a:srgbClr val="FFFFFF"/>
                </a:solidFill>
                <a:latin typeface="+mj-lt"/>
                <a:ea typeface="Proxima Nova"/>
                <a:cs typeface="Proxima Nova"/>
                <a:sym typeface="Proxima Nova"/>
              </a:rPr>
              <a:t>Back To Your Data...</a:t>
            </a:r>
            <a:endParaRPr sz="4200" b="0" i="0" u="none" strike="noStrike" cap="none" dirty="0">
              <a:solidFill>
                <a:schemeClr val="dk1"/>
              </a:solidFill>
              <a:latin typeface="+mj-lt"/>
              <a:ea typeface="Calibri"/>
              <a:cs typeface="Calibri"/>
              <a:sym typeface="Calibri"/>
            </a:endParaRPr>
          </a:p>
        </p:txBody>
      </p:sp>
      <p:pic>
        <p:nvPicPr>
          <p:cNvPr id="204" name="Google Shape;204;p21" descr="preencoded.png"/>
          <p:cNvPicPr preferRelativeResize="0"/>
          <p:nvPr/>
        </p:nvPicPr>
        <p:blipFill rotWithShape="1">
          <a:blip r:embed="rId10">
            <a:alphaModFix/>
          </a:blip>
          <a:srcRect/>
          <a:stretch/>
        </p:blipFill>
        <p:spPr>
          <a:xfrm>
            <a:off x="342900" y="4739640"/>
            <a:ext cx="8301038" cy="3810"/>
          </a:xfrm>
          <a:prstGeom prst="rect">
            <a:avLst/>
          </a:prstGeom>
          <a:noFill/>
          <a:ln>
            <a:noFill/>
          </a:ln>
        </p:spPr>
      </p:pic>
      <p:pic>
        <p:nvPicPr>
          <p:cNvPr id="205" name="Google Shape;205;p21" title="Realtime and  Historical Data.png"/>
          <p:cNvPicPr preferRelativeResize="0"/>
          <p:nvPr/>
        </p:nvPicPr>
        <p:blipFill rotWithShape="1">
          <a:blip r:embed="rId11">
            <a:alphaModFix/>
          </a:blip>
          <a:srcRect/>
          <a:stretch/>
        </p:blipFill>
        <p:spPr>
          <a:xfrm>
            <a:off x="1114425" y="3550444"/>
            <a:ext cx="457200" cy="457200"/>
          </a:xfrm>
          <a:prstGeom prst="rect">
            <a:avLst/>
          </a:prstGeom>
          <a:noFill/>
          <a:ln>
            <a:noFill/>
          </a:ln>
        </p:spPr>
      </p:pic>
      <p:pic>
        <p:nvPicPr>
          <p:cNvPr id="206" name="Google Shape;206;p21" title="Fully Responsive Interface.png"/>
          <p:cNvPicPr preferRelativeResize="0"/>
          <p:nvPr/>
        </p:nvPicPr>
        <p:blipFill rotWithShape="1">
          <a:blip r:embed="rId12">
            <a:alphaModFix/>
          </a:blip>
          <a:srcRect/>
          <a:stretch/>
        </p:blipFill>
        <p:spPr>
          <a:xfrm>
            <a:off x="3267075" y="3550444"/>
            <a:ext cx="457200" cy="457200"/>
          </a:xfrm>
          <a:prstGeom prst="rect">
            <a:avLst/>
          </a:prstGeom>
          <a:noFill/>
          <a:ln>
            <a:noFill/>
          </a:ln>
        </p:spPr>
      </p:pic>
      <p:pic>
        <p:nvPicPr>
          <p:cNvPr id="207" name="Google Shape;207;p21" title="Make Data Accessible  to Everyone.png"/>
          <p:cNvPicPr preferRelativeResize="0"/>
          <p:nvPr/>
        </p:nvPicPr>
        <p:blipFill rotWithShape="1">
          <a:blip r:embed="rId13">
            <a:alphaModFix/>
          </a:blip>
          <a:srcRect/>
          <a:stretch/>
        </p:blipFill>
        <p:spPr>
          <a:xfrm>
            <a:off x="5419725" y="3550444"/>
            <a:ext cx="457200" cy="457200"/>
          </a:xfrm>
          <a:prstGeom prst="rect">
            <a:avLst/>
          </a:prstGeom>
          <a:noFill/>
          <a:ln>
            <a:noFill/>
          </a:ln>
        </p:spPr>
      </p:pic>
      <p:pic>
        <p:nvPicPr>
          <p:cNvPr id="208" name="Google Shape;208;p21" title="Flexible For Any  Use Case.png"/>
          <p:cNvPicPr preferRelativeResize="0"/>
          <p:nvPr/>
        </p:nvPicPr>
        <p:blipFill rotWithShape="1">
          <a:blip r:embed="rId14">
            <a:alphaModFix/>
          </a:blip>
          <a:srcRect/>
          <a:stretch/>
        </p:blipFill>
        <p:spPr>
          <a:xfrm>
            <a:off x="7572375" y="3550444"/>
            <a:ext cx="457200" cy="457200"/>
          </a:xfrm>
          <a:prstGeom prst="rect">
            <a:avLst/>
          </a:prstGeom>
          <a:noFill/>
          <a:ln>
            <a:noFill/>
          </a:ln>
        </p:spPr>
      </p:pic>
      <p:sp>
        <p:nvSpPr>
          <p:cNvPr id="209" name="Google Shape;209;p21"/>
          <p:cNvSpPr>
            <a:spLocks noGrp="1"/>
          </p:cNvSpPr>
          <p:nvPr>
            <p:ph type="pic" idx="2"/>
          </p:nvPr>
        </p:nvSpPr>
        <p:spPr>
          <a:xfrm>
            <a:off x="7842100" y="350050"/>
            <a:ext cx="964200" cy="350100"/>
          </a:xfrm>
          <a:prstGeom prst="rect">
            <a:avLst/>
          </a:prstGeom>
          <a:noFill/>
          <a:ln>
            <a:noFill/>
          </a:ln>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22" descr="preencoded.png"/>
          <p:cNvPicPr preferRelativeResize="0"/>
          <p:nvPr/>
        </p:nvPicPr>
        <p:blipFill rotWithShape="1">
          <a:blip r:embed="rId3">
            <a:alphaModFix/>
          </a:blip>
          <a:srcRect/>
          <a:stretch/>
        </p:blipFill>
        <p:spPr>
          <a:xfrm>
            <a:off x="342961" y="342960"/>
            <a:ext cx="8459677" cy="4232053"/>
          </a:xfrm>
          <a:prstGeom prst="rect">
            <a:avLst/>
          </a:prstGeom>
          <a:noFill/>
          <a:ln>
            <a:noFill/>
          </a:ln>
        </p:spPr>
      </p:pic>
      <p:pic>
        <p:nvPicPr>
          <p:cNvPr id="216" name="Google Shape;216;p22" descr="preencoded.png"/>
          <p:cNvPicPr preferRelativeResize="0"/>
          <p:nvPr/>
        </p:nvPicPr>
        <p:blipFill rotWithShape="1">
          <a:blip r:embed="rId4">
            <a:alphaModFix/>
          </a:blip>
          <a:srcRect/>
          <a:stretch/>
        </p:blipFill>
        <p:spPr>
          <a:xfrm>
            <a:off x="3458073" y="2296518"/>
            <a:ext cx="2233613" cy="552450"/>
          </a:xfrm>
          <a:prstGeom prst="rect">
            <a:avLst/>
          </a:prstGeom>
          <a:noFill/>
          <a:ln>
            <a:noFill/>
          </a:ln>
        </p:spPr>
      </p:pic>
      <p:pic>
        <p:nvPicPr>
          <p:cNvPr id="217" name="Google Shape;217;p22" descr="preencoded.png"/>
          <p:cNvPicPr preferRelativeResize="0"/>
          <p:nvPr/>
        </p:nvPicPr>
        <p:blipFill rotWithShape="1">
          <a:blip r:embed="rId5">
            <a:alphaModFix/>
          </a:blip>
          <a:srcRect/>
          <a:stretch/>
        </p:blipFill>
        <p:spPr>
          <a:xfrm>
            <a:off x="342900" y="4686300"/>
            <a:ext cx="8458202" cy="114300"/>
          </a:xfrm>
          <a:prstGeom prst="rect">
            <a:avLst/>
          </a:prstGeom>
          <a:noFill/>
          <a:ln>
            <a:noFill/>
          </a:ln>
        </p:spPr>
      </p:pic>
      <p:sp>
        <p:nvSpPr>
          <p:cNvPr id="218" name="Google Shape;218;p22"/>
          <p:cNvSpPr/>
          <p:nvPr/>
        </p:nvSpPr>
        <p:spPr>
          <a:xfrm>
            <a:off x="8620125" y="4686300"/>
            <a:ext cx="181200" cy="114300"/>
          </a:xfrm>
          <a:prstGeom prst="rect">
            <a:avLst/>
          </a:prstGeom>
          <a:noFill/>
          <a:ln>
            <a:noFill/>
          </a:ln>
        </p:spPr>
        <p:txBody>
          <a:bodyPr spcFirstLastPara="1" wrap="square" lIns="0" tIns="0" rIns="0" bIns="0" anchor="t" anchorCtr="0">
            <a:noAutofit/>
          </a:bodyPr>
          <a:lstStyle/>
          <a:p>
            <a:pPr marL="0" marR="0" lvl="0" indent="0" algn="r" rtl="0">
              <a:lnSpc>
                <a:spcPct val="102000"/>
              </a:lnSpc>
              <a:spcBef>
                <a:spcPts val="0"/>
              </a:spcBef>
              <a:spcAft>
                <a:spcPts val="0"/>
              </a:spcAft>
              <a:buClr>
                <a:srgbClr val="FFFFFF"/>
              </a:buClr>
              <a:buSzPts val="800"/>
              <a:buFont typeface="Proxima Nova"/>
              <a:buNone/>
            </a:pPr>
            <a:r>
              <a:rPr lang="en" sz="800" dirty="0">
                <a:solidFill>
                  <a:srgbClr val="FFFFFF"/>
                </a:solidFill>
                <a:latin typeface="+mn-lt"/>
                <a:ea typeface="Proxima Nova"/>
                <a:cs typeface="Proxima Nova"/>
                <a:sym typeface="Proxima Nova"/>
              </a:rPr>
              <a:t>08</a:t>
            </a:r>
            <a:endParaRPr sz="800" b="0" i="0" u="none" strike="noStrike" cap="none" dirty="0">
              <a:solidFill>
                <a:schemeClr val="dk1"/>
              </a:solidFill>
              <a:latin typeface="+mn-lt"/>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23" descr="preencoded.png"/>
          <p:cNvPicPr preferRelativeResize="0"/>
          <p:nvPr/>
        </p:nvPicPr>
        <p:blipFill rotWithShape="1">
          <a:blip r:embed="rId3">
            <a:alphaModFix/>
          </a:blip>
          <a:srcRect/>
          <a:stretch/>
        </p:blipFill>
        <p:spPr>
          <a:xfrm>
            <a:off x="342961" y="342960"/>
            <a:ext cx="8459676" cy="4232053"/>
          </a:xfrm>
          <a:prstGeom prst="rect">
            <a:avLst/>
          </a:prstGeom>
          <a:noFill/>
          <a:ln>
            <a:noFill/>
          </a:ln>
        </p:spPr>
      </p:pic>
      <p:pic>
        <p:nvPicPr>
          <p:cNvPr id="225" name="Google Shape;225;p23" descr="preencoded.png"/>
          <p:cNvPicPr preferRelativeResize="0"/>
          <p:nvPr/>
        </p:nvPicPr>
        <p:blipFill rotWithShape="1">
          <a:blip r:embed="rId4">
            <a:alphaModFix/>
          </a:blip>
          <a:srcRect/>
          <a:stretch/>
        </p:blipFill>
        <p:spPr>
          <a:xfrm>
            <a:off x="3886698" y="2296444"/>
            <a:ext cx="1376363" cy="552450"/>
          </a:xfrm>
          <a:prstGeom prst="rect">
            <a:avLst/>
          </a:prstGeom>
          <a:noFill/>
          <a:ln>
            <a:noFill/>
          </a:ln>
        </p:spPr>
      </p:pic>
      <p:pic>
        <p:nvPicPr>
          <p:cNvPr id="226" name="Google Shape;226;p23" descr="preencoded.png"/>
          <p:cNvPicPr preferRelativeResize="0"/>
          <p:nvPr/>
        </p:nvPicPr>
        <p:blipFill rotWithShape="1">
          <a:blip r:embed="rId5">
            <a:alphaModFix/>
          </a:blip>
          <a:srcRect/>
          <a:stretch/>
        </p:blipFill>
        <p:spPr>
          <a:xfrm>
            <a:off x="342900" y="4686300"/>
            <a:ext cx="8458202" cy="114300"/>
          </a:xfrm>
          <a:prstGeom prst="rect">
            <a:avLst/>
          </a:prstGeom>
          <a:noFill/>
          <a:ln>
            <a:noFill/>
          </a:ln>
        </p:spPr>
      </p:pic>
      <p:sp>
        <p:nvSpPr>
          <p:cNvPr id="227" name="Google Shape;227;p23"/>
          <p:cNvSpPr/>
          <p:nvPr/>
        </p:nvSpPr>
        <p:spPr>
          <a:xfrm>
            <a:off x="8620125" y="4686300"/>
            <a:ext cx="181200" cy="114300"/>
          </a:xfrm>
          <a:prstGeom prst="rect">
            <a:avLst/>
          </a:prstGeom>
          <a:noFill/>
          <a:ln>
            <a:noFill/>
          </a:ln>
        </p:spPr>
        <p:txBody>
          <a:bodyPr spcFirstLastPara="1" wrap="square" lIns="0" tIns="0" rIns="0" bIns="0" anchor="t" anchorCtr="0">
            <a:noAutofit/>
          </a:bodyPr>
          <a:lstStyle/>
          <a:p>
            <a:pPr marL="0" marR="0" lvl="0" indent="0" algn="r" rtl="0">
              <a:lnSpc>
                <a:spcPct val="102000"/>
              </a:lnSpc>
              <a:spcBef>
                <a:spcPts val="0"/>
              </a:spcBef>
              <a:spcAft>
                <a:spcPts val="0"/>
              </a:spcAft>
              <a:buClr>
                <a:srgbClr val="FFFFFF"/>
              </a:buClr>
              <a:buSzPts val="800"/>
              <a:buFont typeface="Proxima Nova"/>
              <a:buNone/>
            </a:pPr>
            <a:r>
              <a:rPr lang="en" sz="800" dirty="0">
                <a:solidFill>
                  <a:srgbClr val="FFFFFF"/>
                </a:solidFill>
                <a:latin typeface="+mn-lt"/>
                <a:ea typeface="Proxima Nova"/>
                <a:cs typeface="Proxima Nova"/>
                <a:sym typeface="Proxima Nova"/>
              </a:rPr>
              <a:t>09</a:t>
            </a:r>
            <a:endParaRPr sz="800" b="0" i="0" u="none" strike="noStrike" cap="none" dirty="0">
              <a:solidFill>
                <a:schemeClr val="dk1"/>
              </a:solidFill>
              <a:latin typeface="+mn-lt"/>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1378</Words>
  <Application>Microsoft Macintosh PowerPoint</Application>
  <PresentationFormat>On-screen Show (16:9)</PresentationFormat>
  <Paragraphs>132</Paragraphs>
  <Slides>13</Slides>
  <Notes>13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Proxima Nova Semibold</vt:lpstr>
      <vt:lpstr>Proxima Nova</vt:lpstr>
      <vt:lpstr>Arial</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Andrew Hayes</cp:lastModifiedBy>
  <cp:revision>1</cp:revision>
  <dcterms:modified xsi:type="dcterms:W3CDTF">2026-03-30T22:46:51Z</dcterms:modified>
</cp:coreProperties>
</file>